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sldIdLst>
    <p:sldId id="256" r:id="rId3"/>
    <p:sldId id="257" r:id="rId4"/>
    <p:sldId id="258" r:id="rId5"/>
    <p:sldId id="259" r:id="rId6"/>
    <p:sldId id="260" r:id="rId7"/>
    <p:sldId id="263" r:id="rId8"/>
    <p:sldId id="264" r:id="rId9"/>
    <p:sldId id="267" r:id="rId10"/>
    <p:sldId id="262" r:id="rId11"/>
    <p:sldId id="266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2A1C9"/>
    <a:srgbClr val="F50E16"/>
    <a:srgbClr val="000000"/>
    <a:srgbClr val="333333"/>
    <a:srgbClr val="0D0D0D"/>
    <a:srgbClr val="ED1C22"/>
    <a:srgbClr val="1C1C1C"/>
    <a:srgbClr val="292929"/>
    <a:srgbClr val="FE0000"/>
    <a:srgbClr val="201C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25037F7-2238-482D-97F2-C16DD8F5F69C}" v="431" dt="2022-02-17T02:19:04.12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88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microsoft.com/office/2016/11/relationships/changesInfo" Target="changesInfos/changesInfo1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theme" Target="theme/theme1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kylar York" userId="85d614cb17bf4456" providerId="LiveId" clId="{125037F7-2238-482D-97F2-C16DD8F5F69C}"/>
    <pc:docChg chg="undo custSel addSld delSld modSld sldOrd">
      <pc:chgData name="Skylar York" userId="85d614cb17bf4456" providerId="LiveId" clId="{125037F7-2238-482D-97F2-C16DD8F5F69C}" dt="2022-02-22T01:21:40.947" v="4264" actId="255"/>
      <pc:docMkLst>
        <pc:docMk/>
      </pc:docMkLst>
      <pc:sldChg chg="addSp delSp modSp mod">
        <pc:chgData name="Skylar York" userId="85d614cb17bf4456" providerId="LiveId" clId="{125037F7-2238-482D-97F2-C16DD8F5F69C}" dt="2022-02-08T23:34:11.662" v="440" actId="1036"/>
        <pc:sldMkLst>
          <pc:docMk/>
          <pc:sldMk cId="2355037518" sldId="256"/>
        </pc:sldMkLst>
        <pc:picChg chg="mod">
          <ac:chgData name="Skylar York" userId="85d614cb17bf4456" providerId="LiveId" clId="{125037F7-2238-482D-97F2-C16DD8F5F69C}" dt="2022-02-08T23:34:11.662" v="440" actId="1036"/>
          <ac:picMkLst>
            <pc:docMk/>
            <pc:sldMk cId="2355037518" sldId="256"/>
            <ac:picMk id="4" creationId="{9C5EC339-FBEA-4C74-A276-D862AE75ECAC}"/>
          </ac:picMkLst>
        </pc:picChg>
        <pc:picChg chg="add del mod">
          <ac:chgData name="Skylar York" userId="85d614cb17bf4456" providerId="LiveId" clId="{125037F7-2238-482D-97F2-C16DD8F5F69C}" dt="2022-02-08T22:55:25.871" v="72" actId="478"/>
          <ac:picMkLst>
            <pc:docMk/>
            <pc:sldMk cId="2355037518" sldId="256"/>
            <ac:picMk id="7" creationId="{DBFBFEAB-F012-4087-ABE6-46FCC125CB7E}"/>
          </ac:picMkLst>
        </pc:picChg>
        <pc:picChg chg="add del mod">
          <ac:chgData name="Skylar York" userId="85d614cb17bf4456" providerId="LiveId" clId="{125037F7-2238-482D-97F2-C16DD8F5F69C}" dt="2022-02-08T22:59:48.700" v="181" actId="478"/>
          <ac:picMkLst>
            <pc:docMk/>
            <pc:sldMk cId="2355037518" sldId="256"/>
            <ac:picMk id="9" creationId="{8130B517-8BB0-47AC-A912-31F6235FDD9E}"/>
          </ac:picMkLst>
        </pc:picChg>
        <pc:picChg chg="add del mod">
          <ac:chgData name="Skylar York" userId="85d614cb17bf4456" providerId="LiveId" clId="{125037F7-2238-482D-97F2-C16DD8F5F69C}" dt="2022-02-08T22:59:49.927" v="182" actId="478"/>
          <ac:picMkLst>
            <pc:docMk/>
            <pc:sldMk cId="2355037518" sldId="256"/>
            <ac:picMk id="6146" creationId="{F1052DD8-A3D1-411A-B7E7-D727F9FF404D}"/>
          </ac:picMkLst>
        </pc:picChg>
      </pc:sldChg>
      <pc:sldChg chg="addSp delSp modSp mod ord setBg setClrOvrMap delDesignElem">
        <pc:chgData name="Skylar York" userId="85d614cb17bf4456" providerId="LiveId" clId="{125037F7-2238-482D-97F2-C16DD8F5F69C}" dt="2022-02-17T01:19:15.118" v="1622" actId="255"/>
        <pc:sldMkLst>
          <pc:docMk/>
          <pc:sldMk cId="1780621677" sldId="257"/>
        </pc:sldMkLst>
        <pc:spChg chg="mod">
          <ac:chgData name="Skylar York" userId="85d614cb17bf4456" providerId="LiveId" clId="{125037F7-2238-482D-97F2-C16DD8F5F69C}" dt="2022-02-16T01:10:24.069" v="1323" actId="20577"/>
          <ac:spMkLst>
            <pc:docMk/>
            <pc:sldMk cId="1780621677" sldId="257"/>
            <ac:spMk id="2" creationId="{F43A42D0-2B48-44B4-B64A-A996ED85E771}"/>
          </ac:spMkLst>
        </pc:spChg>
        <pc:spChg chg="mod ord">
          <ac:chgData name="Skylar York" userId="85d614cb17bf4456" providerId="LiveId" clId="{125037F7-2238-482D-97F2-C16DD8F5F69C}" dt="2022-02-17T01:19:15.118" v="1622" actId="255"/>
          <ac:spMkLst>
            <pc:docMk/>
            <pc:sldMk cId="1780621677" sldId="257"/>
            <ac:spMk id="3" creationId="{410A95E7-5C57-4B49-B30D-CD2E715D6072}"/>
          </ac:spMkLst>
        </pc:spChg>
        <pc:spChg chg="add del">
          <ac:chgData name="Skylar York" userId="85d614cb17bf4456" providerId="LiveId" clId="{125037F7-2238-482D-97F2-C16DD8F5F69C}" dt="2022-02-08T23:11:17.824" v="273" actId="26606"/>
          <ac:spMkLst>
            <pc:docMk/>
            <pc:sldMk cId="1780621677" sldId="257"/>
            <ac:spMk id="71" creationId="{A2679492-7988-4050-9056-542444452411}"/>
          </ac:spMkLst>
        </pc:spChg>
        <pc:spChg chg="add del">
          <ac:chgData name="Skylar York" userId="85d614cb17bf4456" providerId="LiveId" clId="{125037F7-2238-482D-97F2-C16DD8F5F69C}" dt="2022-02-08T23:11:17.824" v="273" actId="26606"/>
          <ac:spMkLst>
            <pc:docMk/>
            <pc:sldMk cId="1780621677" sldId="257"/>
            <ac:spMk id="73" creationId="{B091B163-7D61-4891-ABCF-5C13D9C418D0}"/>
          </ac:spMkLst>
        </pc:spChg>
        <pc:spChg chg="add del">
          <ac:chgData name="Skylar York" userId="85d614cb17bf4456" providerId="LiveId" clId="{125037F7-2238-482D-97F2-C16DD8F5F69C}" dt="2022-02-08T23:35:34.631" v="449"/>
          <ac:spMkLst>
            <pc:docMk/>
            <pc:sldMk cId="1780621677" sldId="257"/>
            <ac:spMk id="1028" creationId="{56C20283-73E0-40EC-8AD8-057F581F64C2}"/>
          </ac:spMkLst>
        </pc:spChg>
        <pc:spChg chg="add del">
          <ac:chgData name="Skylar York" userId="85d614cb17bf4456" providerId="LiveId" clId="{125037F7-2238-482D-97F2-C16DD8F5F69C}" dt="2022-02-08T23:35:34.631" v="449"/>
          <ac:spMkLst>
            <pc:docMk/>
            <pc:sldMk cId="1780621677" sldId="257"/>
            <ac:spMk id="1029" creationId="{3FCC729B-E528-40C3-82D3-BA4375575E87}"/>
          </ac:spMkLst>
        </pc:spChg>
        <pc:spChg chg="add del">
          <ac:chgData name="Skylar York" userId="85d614cb17bf4456" providerId="LiveId" clId="{125037F7-2238-482D-97F2-C16DD8F5F69C}" dt="2022-02-08T23:35:34.631" v="449"/>
          <ac:spMkLst>
            <pc:docMk/>
            <pc:sldMk cId="1780621677" sldId="257"/>
            <ac:spMk id="1030" creationId="{58F1FB8D-1842-4A04-998D-6CF047AB2790}"/>
          </ac:spMkLst>
        </pc:spChg>
        <pc:picChg chg="mod">
          <ac:chgData name="Skylar York" userId="85d614cb17bf4456" providerId="LiveId" clId="{125037F7-2238-482D-97F2-C16DD8F5F69C}" dt="2022-02-08T23:11:29.728" v="274" actId="26606"/>
          <ac:picMkLst>
            <pc:docMk/>
            <pc:sldMk cId="1780621677" sldId="257"/>
            <ac:picMk id="1026" creationId="{04626AD8-509C-47E3-9B4D-77DE1768A79F}"/>
          </ac:picMkLst>
        </pc:picChg>
        <pc:cxnChg chg="add del">
          <ac:chgData name="Skylar York" userId="85d614cb17bf4456" providerId="LiveId" clId="{125037F7-2238-482D-97F2-C16DD8F5F69C}" dt="2022-02-08T23:11:17.824" v="273" actId="26606"/>
          <ac:cxnSpMkLst>
            <pc:docMk/>
            <pc:sldMk cId="1780621677" sldId="257"/>
            <ac:cxnSpMk id="75" creationId="{C49DA8F6-BCC1-4447-B54C-57856834B94B}"/>
          </ac:cxnSpMkLst>
        </pc:cxnChg>
      </pc:sldChg>
      <pc:sldChg chg="modSp mod">
        <pc:chgData name="Skylar York" userId="85d614cb17bf4456" providerId="LiveId" clId="{125037F7-2238-482D-97F2-C16DD8F5F69C}" dt="2022-02-17T01:36:08.775" v="2367" actId="14100"/>
        <pc:sldMkLst>
          <pc:docMk/>
          <pc:sldMk cId="4274771037" sldId="258"/>
        </pc:sldMkLst>
        <pc:spChg chg="mod">
          <ac:chgData name="Skylar York" userId="85d614cb17bf4456" providerId="LiveId" clId="{125037F7-2238-482D-97F2-C16DD8F5F69C}" dt="2022-02-17T01:29:05.519" v="2313" actId="1076"/>
          <ac:spMkLst>
            <pc:docMk/>
            <pc:sldMk cId="4274771037" sldId="258"/>
            <ac:spMk id="2" creationId="{F2C715C1-B91B-4F77-AEB1-63E572A4A97A}"/>
          </ac:spMkLst>
        </pc:spChg>
        <pc:spChg chg="mod">
          <ac:chgData name="Skylar York" userId="85d614cb17bf4456" providerId="LiveId" clId="{125037F7-2238-482D-97F2-C16DD8F5F69C}" dt="2022-02-17T01:36:08.775" v="2367" actId="14100"/>
          <ac:spMkLst>
            <pc:docMk/>
            <pc:sldMk cId="4274771037" sldId="258"/>
            <ac:spMk id="3" creationId="{2E2AB521-6ECE-4C80-941A-04A8926C893D}"/>
          </ac:spMkLst>
        </pc:spChg>
      </pc:sldChg>
      <pc:sldChg chg="addSp delSp modSp mod setBg setClrOvrMap">
        <pc:chgData name="Skylar York" userId="85d614cb17bf4456" providerId="LiveId" clId="{125037F7-2238-482D-97F2-C16DD8F5F69C}" dt="2022-02-22T01:13:48.527" v="3697" actId="122"/>
        <pc:sldMkLst>
          <pc:docMk/>
          <pc:sldMk cId="146302854" sldId="259"/>
        </pc:sldMkLst>
        <pc:spChg chg="mod ord">
          <ac:chgData name="Skylar York" userId="85d614cb17bf4456" providerId="LiveId" clId="{125037F7-2238-482D-97F2-C16DD8F5F69C}" dt="2022-02-22T01:13:48.527" v="3697" actId="122"/>
          <ac:spMkLst>
            <pc:docMk/>
            <pc:sldMk cId="146302854" sldId="259"/>
            <ac:spMk id="2" creationId="{F76B7859-C1DC-4C93-8158-C2B6017C92CD}"/>
          </ac:spMkLst>
        </pc:spChg>
        <pc:spChg chg="add del mod">
          <ac:chgData name="Skylar York" userId="85d614cb17bf4456" providerId="LiveId" clId="{125037F7-2238-482D-97F2-C16DD8F5F69C}" dt="2022-02-22T01:13:39.569" v="3696" actId="20577"/>
          <ac:spMkLst>
            <pc:docMk/>
            <pc:sldMk cId="146302854" sldId="259"/>
            <ac:spMk id="3" creationId="{42C60147-88E4-40E5-A171-44276559BEA6}"/>
          </ac:spMkLst>
        </pc:spChg>
        <pc:spChg chg="add del mod ord">
          <ac:chgData name="Skylar York" userId="85d614cb17bf4456" providerId="LiveId" clId="{125037F7-2238-482D-97F2-C16DD8F5F69C}" dt="2022-02-17T01:53:03.623" v="2484" actId="478"/>
          <ac:spMkLst>
            <pc:docMk/>
            <pc:sldMk cId="146302854" sldId="259"/>
            <ac:spMk id="4" creationId="{E6C993B5-F13B-49A7-B65D-009DA1B8E3E5}"/>
          </ac:spMkLst>
        </pc:spChg>
        <pc:spChg chg="add del">
          <ac:chgData name="Skylar York" userId="85d614cb17bf4456" providerId="LiveId" clId="{125037F7-2238-482D-97F2-C16DD8F5F69C}" dt="2022-02-08T23:40:32.823" v="588" actId="26606"/>
          <ac:spMkLst>
            <pc:docMk/>
            <pc:sldMk cId="146302854" sldId="259"/>
            <ac:spMk id="71" creationId="{D928DD85-BB99-450D-A702-2683E0296282}"/>
          </ac:spMkLst>
        </pc:spChg>
        <pc:spChg chg="add del">
          <ac:chgData name="Skylar York" userId="85d614cb17bf4456" providerId="LiveId" clId="{125037F7-2238-482D-97F2-C16DD8F5F69C}" dt="2022-02-08T23:40:32.823" v="588" actId="26606"/>
          <ac:spMkLst>
            <pc:docMk/>
            <pc:sldMk cId="146302854" sldId="259"/>
            <ac:spMk id="73" creationId="{240E5BD2-4019-4012-A1AA-628900E659E9}"/>
          </ac:spMkLst>
        </pc:spChg>
        <pc:spChg chg="add">
          <ac:chgData name="Skylar York" userId="85d614cb17bf4456" providerId="LiveId" clId="{125037F7-2238-482D-97F2-C16DD8F5F69C}" dt="2022-02-08T23:41:51.530" v="675" actId="26606"/>
          <ac:spMkLst>
            <pc:docMk/>
            <pc:sldMk cId="146302854" sldId="259"/>
            <ac:spMk id="76" creationId="{9A0576B0-CD8C-4661-95C8-A9F2CE7CDDB0}"/>
          </ac:spMkLst>
        </pc:spChg>
        <pc:spChg chg="add">
          <ac:chgData name="Skylar York" userId="85d614cb17bf4456" providerId="LiveId" clId="{125037F7-2238-482D-97F2-C16DD8F5F69C}" dt="2022-02-08T23:41:51.530" v="675" actId="26606"/>
          <ac:spMkLst>
            <pc:docMk/>
            <pc:sldMk cId="146302854" sldId="259"/>
            <ac:spMk id="78" creationId="{3FF60E2B-3919-423C-B1FF-56CDE6681165}"/>
          </ac:spMkLst>
        </pc:spChg>
        <pc:spChg chg="add del">
          <ac:chgData name="Skylar York" userId="85d614cb17bf4456" providerId="LiveId" clId="{125037F7-2238-482D-97F2-C16DD8F5F69C}" dt="2022-02-08T23:41:51.530" v="675" actId="26606"/>
          <ac:spMkLst>
            <pc:docMk/>
            <pc:sldMk cId="146302854" sldId="259"/>
            <ac:spMk id="3076" creationId="{D928DD85-BB99-450D-A702-2683E0296282}"/>
          </ac:spMkLst>
        </pc:spChg>
        <pc:spChg chg="add del">
          <ac:chgData name="Skylar York" userId="85d614cb17bf4456" providerId="LiveId" clId="{125037F7-2238-482D-97F2-C16DD8F5F69C}" dt="2022-02-08T23:41:51.530" v="675" actId="26606"/>
          <ac:spMkLst>
            <pc:docMk/>
            <pc:sldMk cId="146302854" sldId="259"/>
            <ac:spMk id="3077" creationId="{240E5BD2-4019-4012-A1AA-628900E659E9}"/>
          </ac:spMkLst>
        </pc:spChg>
        <pc:spChg chg="add">
          <ac:chgData name="Skylar York" userId="85d614cb17bf4456" providerId="LiveId" clId="{125037F7-2238-482D-97F2-C16DD8F5F69C}" dt="2022-02-08T23:41:51.530" v="675" actId="26606"/>
          <ac:spMkLst>
            <pc:docMk/>
            <pc:sldMk cId="146302854" sldId="259"/>
            <ac:spMk id="3079" creationId="{605494DE-B078-4D87-BB01-C84320618DAD}"/>
          </ac:spMkLst>
        </pc:spChg>
        <pc:picChg chg="add del mod">
          <ac:chgData name="Skylar York" userId="85d614cb17bf4456" providerId="LiveId" clId="{125037F7-2238-482D-97F2-C16DD8F5F69C}" dt="2022-02-09T00:10:25.721" v="951" actId="478"/>
          <ac:picMkLst>
            <pc:docMk/>
            <pc:sldMk cId="146302854" sldId="259"/>
            <ac:picMk id="4" creationId="{606B86DF-EB6F-4E95-BF5A-1687668615D9}"/>
          </ac:picMkLst>
        </pc:picChg>
        <pc:picChg chg="del mod ord">
          <ac:chgData name="Skylar York" userId="85d614cb17bf4456" providerId="LiveId" clId="{125037F7-2238-482D-97F2-C16DD8F5F69C}" dt="2022-02-08T23:43:24.566" v="744" actId="478"/>
          <ac:picMkLst>
            <pc:docMk/>
            <pc:sldMk cId="146302854" sldId="259"/>
            <ac:picMk id="3074" creationId="{22EE1A82-3640-4D94-AA10-CC2CDA890868}"/>
          </ac:picMkLst>
        </pc:picChg>
        <pc:picChg chg="add mod">
          <ac:chgData name="Skylar York" userId="85d614cb17bf4456" providerId="LiveId" clId="{125037F7-2238-482D-97F2-C16DD8F5F69C}" dt="2022-02-17T01:51:31.274" v="2467" actId="1076"/>
          <ac:picMkLst>
            <pc:docMk/>
            <pc:sldMk cId="146302854" sldId="259"/>
            <ac:picMk id="3078" creationId="{096DDD50-82E6-4731-9BF4-9E0FB2749053}"/>
          </ac:picMkLst>
        </pc:picChg>
        <pc:cxnChg chg="add del">
          <ac:chgData name="Skylar York" userId="85d614cb17bf4456" providerId="LiveId" clId="{125037F7-2238-482D-97F2-C16DD8F5F69C}" dt="2022-02-08T23:41:51.514" v="674" actId="26606"/>
          <ac:cxnSpMkLst>
            <pc:docMk/>
            <pc:sldMk cId="146302854" sldId="259"/>
            <ac:cxnSpMk id="74" creationId="{C800968E-0A99-46C4-A9B2-6A63AC66F4B0}"/>
          </ac:cxnSpMkLst>
        </pc:cxnChg>
      </pc:sldChg>
      <pc:sldChg chg="addSp delSp modSp mod addAnim delAnim modAnim delDesignElem">
        <pc:chgData name="Skylar York" userId="85d614cb17bf4456" providerId="LiveId" clId="{125037F7-2238-482D-97F2-C16DD8F5F69C}" dt="2022-02-22T01:21:40.947" v="4264" actId="255"/>
        <pc:sldMkLst>
          <pc:docMk/>
          <pc:sldMk cId="2448162064" sldId="260"/>
        </pc:sldMkLst>
        <pc:spChg chg="mod">
          <ac:chgData name="Skylar York" userId="85d614cb17bf4456" providerId="LiveId" clId="{125037F7-2238-482D-97F2-C16DD8F5F69C}" dt="2022-02-17T01:46:31.936" v="2439" actId="20577"/>
          <ac:spMkLst>
            <pc:docMk/>
            <pc:sldMk cId="2448162064" sldId="260"/>
            <ac:spMk id="2" creationId="{554B05DD-3000-48E0-9938-FEC308E90D4E}"/>
          </ac:spMkLst>
        </pc:spChg>
        <pc:spChg chg="add mod">
          <ac:chgData name="Skylar York" userId="85d614cb17bf4456" providerId="LiveId" clId="{125037F7-2238-482D-97F2-C16DD8F5F69C}" dt="2022-02-22T01:21:40.947" v="4264" actId="255"/>
          <ac:spMkLst>
            <pc:docMk/>
            <pc:sldMk cId="2448162064" sldId="260"/>
            <ac:spMk id="3" creationId="{15B11F59-CE61-4FB0-8B20-0ED5CF53C8B3}"/>
          </ac:spMkLst>
        </pc:spChg>
        <pc:spChg chg="del">
          <ac:chgData name="Skylar York" userId="85d614cb17bf4456" providerId="LiveId" clId="{125037F7-2238-482D-97F2-C16DD8F5F69C}" dt="2022-02-08T23:14:59.618" v="278"/>
          <ac:spMkLst>
            <pc:docMk/>
            <pc:sldMk cId="2448162064" sldId="260"/>
            <ac:spMk id="3" creationId="{A07EDBA7-821D-4D04-AED5-25791841E190}"/>
          </ac:spMkLst>
        </pc:spChg>
        <pc:spChg chg="add del mod">
          <ac:chgData name="Skylar York" userId="85d614cb17bf4456" providerId="LiveId" clId="{125037F7-2238-482D-97F2-C16DD8F5F69C}" dt="2022-02-08T23:20:21.164" v="284" actId="478"/>
          <ac:spMkLst>
            <pc:docMk/>
            <pc:sldMk cId="2448162064" sldId="260"/>
            <ac:spMk id="7" creationId="{C647A55C-1D24-4348-B110-CEBF74890F32}"/>
          </ac:spMkLst>
        </pc:spChg>
        <pc:spChg chg="add del">
          <ac:chgData name="Skylar York" userId="85d614cb17bf4456" providerId="LiveId" clId="{125037F7-2238-482D-97F2-C16DD8F5F69C}" dt="2022-02-08T23:14:46.024" v="277" actId="22"/>
          <ac:spMkLst>
            <pc:docMk/>
            <pc:sldMk cId="2448162064" sldId="260"/>
            <ac:spMk id="8" creationId="{AB79DF1C-3BAA-42AA-ADAB-E60FC5557BF8}"/>
          </ac:spMkLst>
        </pc:spChg>
        <pc:spChg chg="add del">
          <ac:chgData name="Skylar York" userId="85d614cb17bf4456" providerId="LiveId" clId="{125037F7-2238-482D-97F2-C16DD8F5F69C}" dt="2022-02-08T23:15:27.774" v="281" actId="26606"/>
          <ac:spMkLst>
            <pc:docMk/>
            <pc:sldMk cId="2448162064" sldId="260"/>
            <ac:spMk id="9" creationId="{99DE058D-F497-42C4-883E-03F6CC645267}"/>
          </ac:spMkLst>
        </pc:spChg>
        <pc:spChg chg="add del">
          <ac:chgData name="Skylar York" userId="85d614cb17bf4456" providerId="LiveId" clId="{125037F7-2238-482D-97F2-C16DD8F5F69C}" dt="2022-02-08T23:20:21.553" v="285" actId="26606"/>
          <ac:spMkLst>
            <pc:docMk/>
            <pc:sldMk cId="2448162064" sldId="260"/>
            <ac:spMk id="10" creationId="{A8DC20BE-2EE3-423E-8873-7E684D033F18}"/>
          </ac:spMkLst>
        </pc:spChg>
        <pc:spChg chg="add del">
          <ac:chgData name="Skylar York" userId="85d614cb17bf4456" providerId="LiveId" clId="{125037F7-2238-482D-97F2-C16DD8F5F69C}" dt="2022-02-08T23:15:27.774" v="281" actId="26606"/>
          <ac:spMkLst>
            <pc:docMk/>
            <pc:sldMk cId="2448162064" sldId="260"/>
            <ac:spMk id="12" creationId="{B95B9BA8-1D69-4796-85F5-B6D0BD52354B}"/>
          </ac:spMkLst>
        </pc:spChg>
        <pc:spChg chg="add del mod">
          <ac:chgData name="Skylar York" userId="85d614cb17bf4456" providerId="LiveId" clId="{125037F7-2238-482D-97F2-C16DD8F5F69C}" dt="2022-02-08T23:29:10.575" v="287"/>
          <ac:spMkLst>
            <pc:docMk/>
            <pc:sldMk cId="2448162064" sldId="260"/>
            <ac:spMk id="13" creationId="{267BB58A-2FAC-4202-879E-59AA777EE75D}"/>
          </ac:spMkLst>
        </pc:spChg>
        <pc:spChg chg="add del">
          <ac:chgData name="Skylar York" userId="85d614cb17bf4456" providerId="LiveId" clId="{125037F7-2238-482D-97F2-C16DD8F5F69C}" dt="2022-02-08T23:20:21.553" v="285" actId="26606"/>
          <ac:spMkLst>
            <pc:docMk/>
            <pc:sldMk cId="2448162064" sldId="260"/>
            <ac:spMk id="22" creationId="{F3856C81-415E-484F-93E4-C329F454D5CF}"/>
          </ac:spMkLst>
        </pc:spChg>
        <pc:spChg chg="add del">
          <ac:chgData name="Skylar York" userId="85d614cb17bf4456" providerId="LiveId" clId="{125037F7-2238-482D-97F2-C16DD8F5F69C}" dt="2022-02-08T23:20:21.553" v="285" actId="26606"/>
          <ac:spMkLst>
            <pc:docMk/>
            <pc:sldMk cId="2448162064" sldId="260"/>
            <ac:spMk id="23" creationId="{AA693EB7-865B-49B6-B0F4-7D3289D187CB}"/>
          </ac:spMkLst>
        </pc:spChg>
        <pc:spChg chg="add del">
          <ac:chgData name="Skylar York" userId="85d614cb17bf4456" providerId="LiveId" clId="{125037F7-2238-482D-97F2-C16DD8F5F69C}" dt="2022-02-08T23:35:34.631" v="449"/>
          <ac:spMkLst>
            <pc:docMk/>
            <pc:sldMk cId="2448162064" sldId="260"/>
            <ac:spMk id="26" creationId="{A8DC20BE-2EE3-423E-8873-7E684D033F18}"/>
          </ac:spMkLst>
        </pc:spChg>
        <pc:spChg chg="add del">
          <ac:chgData name="Skylar York" userId="85d614cb17bf4456" providerId="LiveId" clId="{125037F7-2238-482D-97F2-C16DD8F5F69C}" dt="2022-02-08T23:35:34.631" v="449"/>
          <ac:spMkLst>
            <pc:docMk/>
            <pc:sldMk cId="2448162064" sldId="260"/>
            <ac:spMk id="28" creationId="{AA693EB7-865B-49B6-B0F4-7D3289D187CB}"/>
          </ac:spMkLst>
        </pc:spChg>
        <pc:spChg chg="add del">
          <ac:chgData name="Skylar York" userId="85d614cb17bf4456" providerId="LiveId" clId="{125037F7-2238-482D-97F2-C16DD8F5F69C}" dt="2022-02-08T23:20:21.553" v="285" actId="26606"/>
          <ac:spMkLst>
            <pc:docMk/>
            <pc:sldMk cId="2448162064" sldId="260"/>
            <ac:spMk id="36" creationId="{B29481A6-9A3B-4120-9C9D-8BD206C92991}"/>
          </ac:spMkLst>
        </pc:spChg>
        <pc:spChg chg="add del">
          <ac:chgData name="Skylar York" userId="85d614cb17bf4456" providerId="LiveId" clId="{125037F7-2238-482D-97F2-C16DD8F5F69C}" dt="2022-02-08T23:35:34.631" v="449"/>
          <ac:spMkLst>
            <pc:docMk/>
            <pc:sldMk cId="2448162064" sldId="260"/>
            <ac:spMk id="37" creationId="{F3856C81-415E-484F-93E4-C329F454D5CF}"/>
          </ac:spMkLst>
        </pc:spChg>
        <pc:spChg chg="add del">
          <ac:chgData name="Skylar York" userId="85d614cb17bf4456" providerId="LiveId" clId="{125037F7-2238-482D-97F2-C16DD8F5F69C}" dt="2022-02-08T23:35:34.631" v="449"/>
          <ac:spMkLst>
            <pc:docMk/>
            <pc:sldMk cId="2448162064" sldId="260"/>
            <ac:spMk id="52" creationId="{B29481A6-9A3B-4120-9C9D-8BD206C92991}"/>
          </ac:spMkLst>
        </pc:spChg>
        <pc:spChg chg="del">
          <ac:chgData name="Skylar York" userId="85d614cb17bf4456" providerId="LiveId" clId="{125037F7-2238-482D-97F2-C16DD8F5F69C}" dt="2022-02-08T23:02:06.368" v="190"/>
          <ac:spMkLst>
            <pc:docMk/>
            <pc:sldMk cId="2448162064" sldId="260"/>
            <ac:spMk id="71" creationId="{23E547B5-89CF-4EC0-96DE-25771AED0799}"/>
          </ac:spMkLst>
        </pc:spChg>
        <pc:spChg chg="del">
          <ac:chgData name="Skylar York" userId="85d614cb17bf4456" providerId="LiveId" clId="{125037F7-2238-482D-97F2-C16DD8F5F69C}" dt="2022-02-08T23:02:06.368" v="190"/>
          <ac:spMkLst>
            <pc:docMk/>
            <pc:sldMk cId="2448162064" sldId="260"/>
            <ac:spMk id="73" creationId="{3F0B8CEB-8279-4E5E-A0CE-1FC9F71736F2}"/>
          </ac:spMkLst>
        </pc:spChg>
        <pc:grpChg chg="add del">
          <ac:chgData name="Skylar York" userId="85d614cb17bf4456" providerId="LiveId" clId="{125037F7-2238-482D-97F2-C16DD8F5F69C}" dt="2022-02-08T23:15:27.774" v="281" actId="26606"/>
          <ac:grpSpMkLst>
            <pc:docMk/>
            <pc:sldMk cId="2448162064" sldId="260"/>
            <ac:grpSpMk id="14" creationId="{D44E3F87-3D58-4B03-86B2-15A5C5B9C964}"/>
          </ac:grpSpMkLst>
        </pc:grpChg>
        <pc:grpChg chg="add del">
          <ac:chgData name="Skylar York" userId="85d614cb17bf4456" providerId="LiveId" clId="{125037F7-2238-482D-97F2-C16DD8F5F69C}" dt="2022-02-08T23:20:21.553" v="285" actId="26606"/>
          <ac:grpSpMkLst>
            <pc:docMk/>
            <pc:sldMk cId="2448162064" sldId="260"/>
            <ac:grpSpMk id="24" creationId="{CC95D42B-FBF3-4C81-8FD4-CBED235411BC}"/>
          </ac:grpSpMkLst>
        </pc:grpChg>
        <pc:grpChg chg="add del">
          <ac:chgData name="Skylar York" userId="85d614cb17bf4456" providerId="LiveId" clId="{125037F7-2238-482D-97F2-C16DD8F5F69C}" dt="2022-02-08T23:35:34.631" v="449"/>
          <ac:grpSpMkLst>
            <pc:docMk/>
            <pc:sldMk cId="2448162064" sldId="260"/>
            <ac:grpSpMk id="25" creationId="{D319511D-8951-4C0E-A98B-0B070288FE72}"/>
          </ac:grpSpMkLst>
        </pc:grpChg>
        <pc:grpChg chg="add del">
          <ac:chgData name="Skylar York" userId="85d614cb17bf4456" providerId="LiveId" clId="{125037F7-2238-482D-97F2-C16DD8F5F69C}" dt="2022-02-08T23:20:21.553" v="285" actId="26606"/>
          <ac:grpSpMkLst>
            <pc:docMk/>
            <pc:sldMk cId="2448162064" sldId="260"/>
            <ac:grpSpMk id="29" creationId="{D319511D-8951-4C0E-A98B-0B070288FE72}"/>
          </ac:grpSpMkLst>
        </pc:grpChg>
        <pc:grpChg chg="add del">
          <ac:chgData name="Skylar York" userId="85d614cb17bf4456" providerId="LiveId" clId="{125037F7-2238-482D-97F2-C16DD8F5F69C}" dt="2022-02-08T23:20:21.553" v="285" actId="26606"/>
          <ac:grpSpMkLst>
            <pc:docMk/>
            <pc:sldMk cId="2448162064" sldId="260"/>
            <ac:grpSpMk id="30" creationId="{18639AD1-4D74-4424-B02C-50AAADBE0608}"/>
          </ac:grpSpMkLst>
        </pc:grpChg>
        <pc:grpChg chg="add del">
          <ac:chgData name="Skylar York" userId="85d614cb17bf4456" providerId="LiveId" clId="{125037F7-2238-482D-97F2-C16DD8F5F69C}" dt="2022-02-08T23:20:21.553" v="285" actId="26606"/>
          <ac:grpSpMkLst>
            <pc:docMk/>
            <pc:sldMk cId="2448162064" sldId="260"/>
            <ac:grpSpMk id="38" creationId="{54E220D0-6FEB-4727-960C-B637712D7161}"/>
          </ac:grpSpMkLst>
        </pc:grpChg>
        <pc:grpChg chg="add del">
          <ac:chgData name="Skylar York" userId="85d614cb17bf4456" providerId="LiveId" clId="{125037F7-2238-482D-97F2-C16DD8F5F69C}" dt="2022-02-08T23:35:34.631" v="449"/>
          <ac:grpSpMkLst>
            <pc:docMk/>
            <pc:sldMk cId="2448162064" sldId="260"/>
            <ac:grpSpMk id="40" creationId="{CC95D42B-FBF3-4C81-8FD4-CBED235411BC}"/>
          </ac:grpSpMkLst>
        </pc:grpChg>
        <pc:grpChg chg="add del">
          <ac:chgData name="Skylar York" userId="85d614cb17bf4456" providerId="LiveId" clId="{125037F7-2238-482D-97F2-C16DD8F5F69C}" dt="2022-02-08T23:20:21.553" v="285" actId="26606"/>
          <ac:grpSpMkLst>
            <pc:docMk/>
            <pc:sldMk cId="2448162064" sldId="260"/>
            <ac:grpSpMk id="44" creationId="{1D788327-7D9D-4E47-846F-020A8F5E238D}"/>
          </ac:grpSpMkLst>
        </pc:grpChg>
        <pc:grpChg chg="add del">
          <ac:chgData name="Skylar York" userId="85d614cb17bf4456" providerId="LiveId" clId="{125037F7-2238-482D-97F2-C16DD8F5F69C}" dt="2022-02-08T23:35:34.631" v="449"/>
          <ac:grpSpMkLst>
            <pc:docMk/>
            <pc:sldMk cId="2448162064" sldId="260"/>
            <ac:grpSpMk id="46" creationId="{18639AD1-4D74-4424-B02C-50AAADBE0608}"/>
          </ac:grpSpMkLst>
        </pc:grpChg>
        <pc:grpChg chg="add del">
          <ac:chgData name="Skylar York" userId="85d614cb17bf4456" providerId="LiveId" clId="{125037F7-2238-482D-97F2-C16DD8F5F69C}" dt="2022-02-08T23:35:34.631" v="449"/>
          <ac:grpSpMkLst>
            <pc:docMk/>
            <pc:sldMk cId="2448162064" sldId="260"/>
            <ac:grpSpMk id="54" creationId="{54E220D0-6FEB-4727-960C-B637712D7161}"/>
          </ac:grpSpMkLst>
        </pc:grpChg>
        <pc:grpChg chg="add del">
          <ac:chgData name="Skylar York" userId="85d614cb17bf4456" providerId="LiveId" clId="{125037F7-2238-482D-97F2-C16DD8F5F69C}" dt="2022-02-08T23:35:34.631" v="449"/>
          <ac:grpSpMkLst>
            <pc:docMk/>
            <pc:sldMk cId="2448162064" sldId="260"/>
            <ac:grpSpMk id="60" creationId="{1D788327-7D9D-4E47-846F-020A8F5E238D}"/>
          </ac:grpSpMkLst>
        </pc:grpChg>
        <pc:picChg chg="add del mod">
          <ac:chgData name="Skylar York" userId="85d614cb17bf4456" providerId="LiveId" clId="{125037F7-2238-482D-97F2-C16DD8F5F69C}" dt="2022-02-08T23:28:22.179" v="286" actId="478"/>
          <ac:picMkLst>
            <pc:docMk/>
            <pc:sldMk cId="2448162064" sldId="260"/>
            <ac:picMk id="5" creationId="{488451A5-A212-46CC-A5F5-178862722074}"/>
          </ac:picMkLst>
        </pc:picChg>
        <pc:picChg chg="add mod ord">
          <ac:chgData name="Skylar York" userId="85d614cb17bf4456" providerId="LiveId" clId="{125037F7-2238-482D-97F2-C16DD8F5F69C}" dt="2022-02-08T23:35:34.631" v="449"/>
          <ac:picMkLst>
            <pc:docMk/>
            <pc:sldMk cId="2448162064" sldId="260"/>
            <ac:picMk id="21" creationId="{5C4AD5A8-8F51-482D-BB91-FF085CB50092}"/>
          </ac:picMkLst>
        </pc:picChg>
        <pc:picChg chg="del">
          <ac:chgData name="Skylar York" userId="85d614cb17bf4456" providerId="LiveId" clId="{125037F7-2238-482D-97F2-C16DD8F5F69C}" dt="2022-02-08T23:14:43.553" v="275" actId="478"/>
          <ac:picMkLst>
            <pc:docMk/>
            <pc:sldMk cId="2448162064" sldId="260"/>
            <ac:picMk id="4098" creationId="{4B042B7A-6547-41BC-96EC-38F0C0533CE0}"/>
          </ac:picMkLst>
        </pc:picChg>
      </pc:sldChg>
      <pc:sldChg chg="modSp del">
        <pc:chgData name="Skylar York" userId="85d614cb17bf4456" providerId="LiveId" clId="{125037F7-2238-482D-97F2-C16DD8F5F69C}" dt="2022-02-09T00:28:56.778" v="1080" actId="47"/>
        <pc:sldMkLst>
          <pc:docMk/>
          <pc:sldMk cId="1879652281" sldId="261"/>
        </pc:sldMkLst>
        <pc:spChg chg="mod">
          <ac:chgData name="Skylar York" userId="85d614cb17bf4456" providerId="LiveId" clId="{125037F7-2238-482D-97F2-C16DD8F5F69C}" dt="2022-02-08T23:35:34.631" v="449"/>
          <ac:spMkLst>
            <pc:docMk/>
            <pc:sldMk cId="1879652281" sldId="261"/>
            <ac:spMk id="2" creationId="{78B783DF-7679-4DB2-A4DD-969FCAD19D08}"/>
          </ac:spMkLst>
        </pc:spChg>
        <pc:spChg chg="mod">
          <ac:chgData name="Skylar York" userId="85d614cb17bf4456" providerId="LiveId" clId="{125037F7-2238-482D-97F2-C16DD8F5F69C}" dt="2022-02-08T23:35:34.631" v="449"/>
          <ac:spMkLst>
            <pc:docMk/>
            <pc:sldMk cId="1879652281" sldId="261"/>
            <ac:spMk id="3" creationId="{43B46B3C-56E6-41F7-B8A8-4A8778BD8156}"/>
          </ac:spMkLst>
        </pc:spChg>
      </pc:sldChg>
      <pc:sldChg chg="addSp delSp modSp mod setBg">
        <pc:chgData name="Skylar York" userId="85d614cb17bf4456" providerId="LiveId" clId="{125037F7-2238-482D-97F2-C16DD8F5F69C}" dt="2022-02-17T01:31:23.487" v="2350" actId="255"/>
        <pc:sldMkLst>
          <pc:docMk/>
          <pc:sldMk cId="1791870557" sldId="262"/>
        </pc:sldMkLst>
        <pc:spChg chg="mod">
          <ac:chgData name="Skylar York" userId="85d614cb17bf4456" providerId="LiveId" clId="{125037F7-2238-482D-97F2-C16DD8F5F69C}" dt="2022-02-09T00:23:09.872" v="1050" actId="26606"/>
          <ac:spMkLst>
            <pc:docMk/>
            <pc:sldMk cId="1791870557" sldId="262"/>
            <ac:spMk id="2" creationId="{FD238DA2-2AE0-4C08-9B85-54EF82037738}"/>
          </ac:spMkLst>
        </pc:spChg>
        <pc:spChg chg="add del mod">
          <ac:chgData name="Skylar York" userId="85d614cb17bf4456" providerId="LiveId" clId="{125037F7-2238-482D-97F2-C16DD8F5F69C}" dt="2022-02-17T01:31:23.487" v="2350" actId="255"/>
          <ac:spMkLst>
            <pc:docMk/>
            <pc:sldMk cId="1791870557" sldId="262"/>
            <ac:spMk id="3" creationId="{B79696B4-314A-4C9D-9F49-6B895307549D}"/>
          </ac:spMkLst>
        </pc:spChg>
        <pc:spChg chg="add mod ord">
          <ac:chgData name="Skylar York" userId="85d614cb17bf4456" providerId="LiveId" clId="{125037F7-2238-482D-97F2-C16DD8F5F69C}" dt="2022-02-09T00:28:42.155" v="1079" actId="207"/>
          <ac:spMkLst>
            <pc:docMk/>
            <pc:sldMk cId="1791870557" sldId="262"/>
            <ac:spMk id="7" creationId="{3E6003CA-827D-4F92-A678-D6C3BD302094}"/>
          </ac:spMkLst>
        </pc:spChg>
        <pc:spChg chg="add del">
          <ac:chgData name="Skylar York" userId="85d614cb17bf4456" providerId="LiveId" clId="{125037F7-2238-482D-97F2-C16DD8F5F69C}" dt="2022-02-09T00:18:09.956" v="973" actId="26606"/>
          <ac:spMkLst>
            <pc:docMk/>
            <pc:sldMk cId="1791870557" sldId="262"/>
            <ac:spMk id="74" creationId="{C7FA33FF-088D-4F16-95A2-2C64D353DEA8}"/>
          </ac:spMkLst>
        </pc:spChg>
        <pc:spChg chg="add del">
          <ac:chgData name="Skylar York" userId="85d614cb17bf4456" providerId="LiveId" clId="{125037F7-2238-482D-97F2-C16DD8F5F69C}" dt="2022-02-09T00:18:09.956" v="973" actId="26606"/>
          <ac:spMkLst>
            <pc:docMk/>
            <pc:sldMk cId="1791870557" sldId="262"/>
            <ac:spMk id="76" creationId="{A376EFB1-01CF-419F-ABF1-2AF02BBFCBD1}"/>
          </ac:spMkLst>
        </pc:spChg>
        <pc:spChg chg="add del">
          <ac:chgData name="Skylar York" userId="85d614cb17bf4456" providerId="LiveId" clId="{125037F7-2238-482D-97F2-C16DD8F5F69C}" dt="2022-02-09T00:22:32.279" v="1020" actId="26606"/>
          <ac:spMkLst>
            <pc:docMk/>
            <pc:sldMk cId="1791870557" sldId="262"/>
            <ac:spMk id="77" creationId="{C5E6CFF1-2F42-4E10-9A97-F116F46F53FE}"/>
          </ac:spMkLst>
        </pc:spChg>
        <pc:spChg chg="add del">
          <ac:chgData name="Skylar York" userId="85d614cb17bf4456" providerId="LiveId" clId="{125037F7-2238-482D-97F2-C16DD8F5F69C}" dt="2022-02-09T00:18:09.956" v="973" actId="26606"/>
          <ac:spMkLst>
            <pc:docMk/>
            <pc:sldMk cId="1791870557" sldId="262"/>
            <ac:spMk id="78" creationId="{FF9DEA15-78BD-4750-AA18-B9F28A6D5AB8}"/>
          </ac:spMkLst>
        </pc:spChg>
        <pc:spChg chg="add del">
          <ac:chgData name="Skylar York" userId="85d614cb17bf4456" providerId="LiveId" clId="{125037F7-2238-482D-97F2-C16DD8F5F69C}" dt="2022-02-09T00:18:21.485" v="979" actId="26606"/>
          <ac:spMkLst>
            <pc:docMk/>
            <pc:sldMk cId="1791870557" sldId="262"/>
            <ac:spMk id="7174" creationId="{04812C46-200A-4DEB-A05E-3ED6C68C2387}"/>
          </ac:spMkLst>
        </pc:spChg>
        <pc:spChg chg="add del">
          <ac:chgData name="Skylar York" userId="85d614cb17bf4456" providerId="LiveId" clId="{125037F7-2238-482D-97F2-C16DD8F5F69C}" dt="2022-02-09T00:18:21.485" v="979" actId="26606"/>
          <ac:spMkLst>
            <pc:docMk/>
            <pc:sldMk cId="1791870557" sldId="262"/>
            <ac:spMk id="7175" creationId="{D1EA859B-E555-4109-94F3-6700E046E008}"/>
          </ac:spMkLst>
        </pc:spChg>
        <pc:spChg chg="add del">
          <ac:chgData name="Skylar York" userId="85d614cb17bf4456" providerId="LiveId" clId="{125037F7-2238-482D-97F2-C16DD8F5F69C}" dt="2022-02-09T00:22:34.228" v="1024" actId="26606"/>
          <ac:spMkLst>
            <pc:docMk/>
            <pc:sldMk cId="1791870557" sldId="262"/>
            <ac:spMk id="7176" creationId="{EF9B8DF2-C3F5-49A2-94D2-F7B65A0F1F15}"/>
          </ac:spMkLst>
        </pc:spChg>
        <pc:spChg chg="add del">
          <ac:chgData name="Skylar York" userId="85d614cb17bf4456" providerId="LiveId" clId="{125037F7-2238-482D-97F2-C16DD8F5F69C}" dt="2022-02-09T00:22:54.762" v="1044" actId="26606"/>
          <ac:spMkLst>
            <pc:docMk/>
            <pc:sldMk cId="1791870557" sldId="262"/>
            <ac:spMk id="7177" creationId="{C5E6CFF1-2F42-4E10-9A97-F116F46F53FE}"/>
          </ac:spMkLst>
        </pc:spChg>
        <pc:spChg chg="add del">
          <ac:chgData name="Skylar York" userId="85d614cb17bf4456" providerId="LiveId" clId="{125037F7-2238-482D-97F2-C16DD8F5F69C}" dt="2022-02-09T00:23:09.764" v="1049" actId="26606"/>
          <ac:spMkLst>
            <pc:docMk/>
            <pc:sldMk cId="1791870557" sldId="262"/>
            <ac:spMk id="7179" creationId="{04812C46-200A-4DEB-A05E-3ED6C68C2387}"/>
          </ac:spMkLst>
        </pc:spChg>
        <pc:spChg chg="add del">
          <ac:chgData name="Skylar York" userId="85d614cb17bf4456" providerId="LiveId" clId="{125037F7-2238-482D-97F2-C16DD8F5F69C}" dt="2022-02-09T00:23:09.764" v="1049" actId="26606"/>
          <ac:spMkLst>
            <pc:docMk/>
            <pc:sldMk cId="1791870557" sldId="262"/>
            <ac:spMk id="7181" creationId="{D1EA859B-E555-4109-94F3-6700E046E008}"/>
          </ac:spMkLst>
        </pc:spChg>
        <pc:spChg chg="add">
          <ac:chgData name="Skylar York" userId="85d614cb17bf4456" providerId="LiveId" clId="{125037F7-2238-482D-97F2-C16DD8F5F69C}" dt="2022-02-09T00:23:09.872" v="1050" actId="26606"/>
          <ac:spMkLst>
            <pc:docMk/>
            <pc:sldMk cId="1791870557" sldId="262"/>
            <ac:spMk id="7183" creationId="{C5E6CFF1-2F42-4E10-9A97-F116F46F53FE}"/>
          </ac:spMkLst>
        </pc:spChg>
        <pc:picChg chg="add del mod">
          <ac:chgData name="Skylar York" userId="85d614cb17bf4456" providerId="LiveId" clId="{125037F7-2238-482D-97F2-C16DD8F5F69C}" dt="2022-02-09T00:21:44.486" v="1010"/>
          <ac:picMkLst>
            <pc:docMk/>
            <pc:sldMk cId="1791870557" sldId="262"/>
            <ac:picMk id="4" creationId="{EE903741-B034-43F8-97AF-DF3C61D44203}"/>
          </ac:picMkLst>
        </pc:picChg>
        <pc:picChg chg="add del">
          <ac:chgData name="Skylar York" userId="85d614cb17bf4456" providerId="LiveId" clId="{125037F7-2238-482D-97F2-C16DD8F5F69C}" dt="2022-02-09T00:22:33.196" v="1022"/>
          <ac:picMkLst>
            <pc:docMk/>
            <pc:sldMk cId="1791870557" sldId="262"/>
            <ac:picMk id="5" creationId="{79550B1A-C83A-4F5A-9890-13439F5B8EEF}"/>
          </ac:picMkLst>
        </pc:picChg>
        <pc:picChg chg="add del">
          <ac:chgData name="Skylar York" userId="85d614cb17bf4456" providerId="LiveId" clId="{125037F7-2238-482D-97F2-C16DD8F5F69C}" dt="2022-02-09T00:22:53.154" v="1042"/>
          <ac:picMkLst>
            <pc:docMk/>
            <pc:sldMk cId="1791870557" sldId="262"/>
            <ac:picMk id="6" creationId="{070E03E1-58E4-40DD-889F-71810C9B363E}"/>
          </ac:picMkLst>
        </pc:picChg>
        <pc:picChg chg="add del mod ord">
          <ac:chgData name="Skylar York" userId="85d614cb17bf4456" providerId="LiveId" clId="{125037F7-2238-482D-97F2-C16DD8F5F69C}" dt="2022-02-09T00:22:45.981" v="1038"/>
          <ac:picMkLst>
            <pc:docMk/>
            <pc:sldMk cId="1791870557" sldId="262"/>
            <ac:picMk id="12" creationId="{E530B009-4CEB-463D-A70E-AFC9B707F8FB}"/>
          </ac:picMkLst>
        </pc:picChg>
        <pc:picChg chg="add mod">
          <ac:chgData name="Skylar York" userId="85d614cb17bf4456" providerId="LiveId" clId="{125037F7-2238-482D-97F2-C16DD8F5F69C}" dt="2022-02-09T00:23:46.530" v="1058" actId="14100"/>
          <ac:picMkLst>
            <pc:docMk/>
            <pc:sldMk cId="1791870557" sldId="262"/>
            <ac:picMk id="26" creationId="{5A39271A-CD81-469E-812E-E125B1235532}"/>
          </ac:picMkLst>
        </pc:picChg>
        <pc:picChg chg="add del mod">
          <ac:chgData name="Skylar York" userId="85d614cb17bf4456" providerId="LiveId" clId="{125037F7-2238-482D-97F2-C16DD8F5F69C}" dt="2022-02-08T23:03:08.616" v="191" actId="478"/>
          <ac:picMkLst>
            <pc:docMk/>
            <pc:sldMk cId="1791870557" sldId="262"/>
            <ac:picMk id="7170" creationId="{114CE84F-899E-412F-BD8B-677EC604C5C7}"/>
          </ac:picMkLst>
        </pc:picChg>
        <pc:picChg chg="add del mod ord">
          <ac:chgData name="Skylar York" userId="85d614cb17bf4456" providerId="LiveId" clId="{125037F7-2238-482D-97F2-C16DD8F5F69C}" dt="2022-02-09T00:23:14.357" v="1051" actId="478"/>
          <ac:picMkLst>
            <pc:docMk/>
            <pc:sldMk cId="1791870557" sldId="262"/>
            <ac:picMk id="7172" creationId="{1F81BA5A-1665-480D-9EE5-75D9B3A5E1FC}"/>
          </ac:picMkLst>
        </pc:picChg>
        <pc:picChg chg="add del">
          <ac:chgData name="Skylar York" userId="85d614cb17bf4456" providerId="LiveId" clId="{125037F7-2238-482D-97F2-C16DD8F5F69C}" dt="2022-02-09T00:22:59.276" v="1047"/>
          <ac:picMkLst>
            <pc:docMk/>
            <pc:sldMk cId="1791870557" sldId="262"/>
            <ac:picMk id="7180" creationId="{8436B22A-9374-4375-88EF-0BCE50194664}"/>
          </ac:picMkLst>
        </pc:picChg>
        <pc:cxnChg chg="add del">
          <ac:chgData name="Skylar York" userId="85d614cb17bf4456" providerId="LiveId" clId="{125037F7-2238-482D-97F2-C16DD8F5F69C}" dt="2022-02-09T00:23:09.872" v="1050" actId="26606"/>
          <ac:cxnSpMkLst>
            <pc:docMk/>
            <pc:sldMk cId="1791870557" sldId="262"/>
            <ac:cxnSpMk id="73" creationId="{A7F400EE-A8A5-48AF-B4D6-291B52C6F0B0}"/>
          </ac:cxnSpMkLst>
        </pc:cxnChg>
        <pc:cxnChg chg="add del">
          <ac:chgData name="Skylar York" userId="85d614cb17bf4456" providerId="LiveId" clId="{125037F7-2238-482D-97F2-C16DD8F5F69C}" dt="2022-02-09T00:22:32.279" v="1020" actId="26606"/>
          <ac:cxnSpMkLst>
            <pc:docMk/>
            <pc:sldMk cId="1791870557" sldId="262"/>
            <ac:cxnSpMk id="79" creationId="{67182200-4859-4C8D-BCBB-55B245C28BA3}"/>
          </ac:cxnSpMkLst>
        </pc:cxnChg>
        <pc:cxnChg chg="add del">
          <ac:chgData name="Skylar York" userId="85d614cb17bf4456" providerId="LiveId" clId="{125037F7-2238-482D-97F2-C16DD8F5F69C}" dt="2022-02-09T00:22:54.762" v="1044" actId="26606"/>
          <ac:cxnSpMkLst>
            <pc:docMk/>
            <pc:sldMk cId="1791870557" sldId="262"/>
            <ac:cxnSpMk id="7178" creationId="{67182200-4859-4C8D-BCBB-55B245C28BA3}"/>
          </ac:cxnSpMkLst>
        </pc:cxnChg>
        <pc:cxnChg chg="add">
          <ac:chgData name="Skylar York" userId="85d614cb17bf4456" providerId="LiveId" clId="{125037F7-2238-482D-97F2-C16DD8F5F69C}" dt="2022-02-09T00:23:09.872" v="1050" actId="26606"/>
          <ac:cxnSpMkLst>
            <pc:docMk/>
            <pc:sldMk cId="1791870557" sldId="262"/>
            <ac:cxnSpMk id="7184" creationId="{67182200-4859-4C8D-BCBB-55B245C28BA3}"/>
          </ac:cxnSpMkLst>
        </pc:cxnChg>
      </pc:sldChg>
      <pc:sldChg chg="addSp delSp modSp new mod setBg setClrOvrMap">
        <pc:chgData name="Skylar York" userId="85d614cb17bf4456" providerId="LiveId" clId="{125037F7-2238-482D-97F2-C16DD8F5F69C}" dt="2022-02-17T01:33:40.532" v="2365" actId="1076"/>
        <pc:sldMkLst>
          <pc:docMk/>
          <pc:sldMk cId="2053975613" sldId="263"/>
        </pc:sldMkLst>
        <pc:spChg chg="mod">
          <ac:chgData name="Skylar York" userId="85d614cb17bf4456" providerId="LiveId" clId="{125037F7-2238-482D-97F2-C16DD8F5F69C}" dt="2022-02-17T01:33:28.728" v="2364" actId="122"/>
          <ac:spMkLst>
            <pc:docMk/>
            <pc:sldMk cId="2053975613" sldId="263"/>
            <ac:spMk id="2" creationId="{B5F7065E-8742-4454-82CE-7062ED9C3013}"/>
          </ac:spMkLst>
        </pc:spChg>
        <pc:spChg chg="mod">
          <ac:chgData name="Skylar York" userId="85d614cb17bf4456" providerId="LiveId" clId="{125037F7-2238-482D-97F2-C16DD8F5F69C}" dt="2022-02-17T01:33:40.532" v="2365" actId="1076"/>
          <ac:spMkLst>
            <pc:docMk/>
            <pc:sldMk cId="2053975613" sldId="263"/>
            <ac:spMk id="3" creationId="{B784372D-9C10-4510-9F02-83C43FFA93A1}"/>
          </ac:spMkLst>
        </pc:spChg>
        <pc:spChg chg="add del">
          <ac:chgData name="Skylar York" userId="85d614cb17bf4456" providerId="LiveId" clId="{125037F7-2238-482D-97F2-C16DD8F5F69C}" dt="2022-02-09T00:08:19.435" v="805" actId="26606"/>
          <ac:spMkLst>
            <pc:docMk/>
            <pc:sldMk cId="2053975613" sldId="263"/>
            <ac:spMk id="75" creationId="{C7FA33FF-088D-4F16-95A2-2C64D353DEA8}"/>
          </ac:spMkLst>
        </pc:spChg>
        <pc:spChg chg="add del">
          <ac:chgData name="Skylar York" userId="85d614cb17bf4456" providerId="LiveId" clId="{125037F7-2238-482D-97F2-C16DD8F5F69C}" dt="2022-02-09T00:08:19.435" v="805" actId="26606"/>
          <ac:spMkLst>
            <pc:docMk/>
            <pc:sldMk cId="2053975613" sldId="263"/>
            <ac:spMk id="77" creationId="{A376EFB1-01CF-419F-ABF1-2AF02BBFCBD1}"/>
          </ac:spMkLst>
        </pc:spChg>
        <pc:spChg chg="add del">
          <ac:chgData name="Skylar York" userId="85d614cb17bf4456" providerId="LiveId" clId="{125037F7-2238-482D-97F2-C16DD8F5F69C}" dt="2022-02-09T00:08:19.435" v="805" actId="26606"/>
          <ac:spMkLst>
            <pc:docMk/>
            <pc:sldMk cId="2053975613" sldId="263"/>
            <ac:spMk id="79" creationId="{FF9DEA15-78BD-4750-AA18-B9F28A6D5AB8}"/>
          </ac:spMkLst>
        </pc:spChg>
        <pc:spChg chg="add">
          <ac:chgData name="Skylar York" userId="85d614cb17bf4456" providerId="LiveId" clId="{125037F7-2238-482D-97F2-C16DD8F5F69C}" dt="2022-02-09T00:13:05.761" v="956" actId="26606"/>
          <ac:spMkLst>
            <pc:docMk/>
            <pc:sldMk cId="2053975613" sldId="263"/>
            <ac:spMk id="82" creationId="{68A4132F-DEC6-4332-A00C-A11AD4519B6C}"/>
          </ac:spMkLst>
        </pc:spChg>
        <pc:spChg chg="add">
          <ac:chgData name="Skylar York" userId="85d614cb17bf4456" providerId="LiveId" clId="{125037F7-2238-482D-97F2-C16DD8F5F69C}" dt="2022-02-09T00:13:05.761" v="956" actId="26606"/>
          <ac:spMkLst>
            <pc:docMk/>
            <pc:sldMk cId="2053975613" sldId="263"/>
            <ac:spMk id="84" creationId="{9B38642C-62C4-4E31-A5D3-BB1DD8CA3942}"/>
          </ac:spMkLst>
        </pc:spChg>
        <pc:spChg chg="add">
          <ac:chgData name="Skylar York" userId="85d614cb17bf4456" providerId="LiveId" clId="{125037F7-2238-482D-97F2-C16DD8F5F69C}" dt="2022-02-09T00:13:05.761" v="956" actId="26606"/>
          <ac:spMkLst>
            <pc:docMk/>
            <pc:sldMk cId="2053975613" sldId="263"/>
            <ac:spMk id="86" creationId="{A9F66240-8C38-4069-A5C9-2D3FCD97EDAD}"/>
          </ac:spMkLst>
        </pc:spChg>
        <pc:spChg chg="add del">
          <ac:chgData name="Skylar York" userId="85d614cb17bf4456" providerId="LiveId" clId="{125037F7-2238-482D-97F2-C16DD8F5F69C}" dt="2022-02-09T00:08:22.801" v="807" actId="26606"/>
          <ac:spMkLst>
            <pc:docMk/>
            <pc:sldMk cId="2053975613" sldId="263"/>
            <ac:spMk id="8200" creationId="{68A4132F-DEC6-4332-A00C-A11AD4519B6C}"/>
          </ac:spMkLst>
        </pc:spChg>
        <pc:spChg chg="add del">
          <ac:chgData name="Skylar York" userId="85d614cb17bf4456" providerId="LiveId" clId="{125037F7-2238-482D-97F2-C16DD8F5F69C}" dt="2022-02-09T00:08:22.801" v="807" actId="26606"/>
          <ac:spMkLst>
            <pc:docMk/>
            <pc:sldMk cId="2053975613" sldId="263"/>
            <ac:spMk id="8201" creationId="{64965EAE-E41A-435F-B993-07E824B6C977}"/>
          </ac:spMkLst>
        </pc:spChg>
        <pc:spChg chg="add del">
          <ac:chgData name="Skylar York" userId="85d614cb17bf4456" providerId="LiveId" clId="{125037F7-2238-482D-97F2-C16DD8F5F69C}" dt="2022-02-09T00:08:22.801" v="807" actId="26606"/>
          <ac:spMkLst>
            <pc:docMk/>
            <pc:sldMk cId="2053975613" sldId="263"/>
            <ac:spMk id="8202" creationId="{152F8994-E6D4-4311-9548-C3607BC43645}"/>
          </ac:spMkLst>
        </pc:spChg>
        <pc:spChg chg="add del">
          <ac:chgData name="Skylar York" userId="85d614cb17bf4456" providerId="LiveId" clId="{125037F7-2238-482D-97F2-C16DD8F5F69C}" dt="2022-02-09T00:13:05.761" v="956" actId="26606"/>
          <ac:spMkLst>
            <pc:docMk/>
            <pc:sldMk cId="2053975613" sldId="263"/>
            <ac:spMk id="8203" creationId="{C7FA33FF-088D-4F16-95A2-2C64D353DEA8}"/>
          </ac:spMkLst>
        </pc:spChg>
        <pc:spChg chg="add del">
          <ac:chgData name="Skylar York" userId="85d614cb17bf4456" providerId="LiveId" clId="{125037F7-2238-482D-97F2-C16DD8F5F69C}" dt="2022-02-09T00:13:05.761" v="956" actId="26606"/>
          <ac:spMkLst>
            <pc:docMk/>
            <pc:sldMk cId="2053975613" sldId="263"/>
            <ac:spMk id="8204" creationId="{A376EFB1-01CF-419F-ABF1-2AF02BBFCBD1}"/>
          </ac:spMkLst>
        </pc:spChg>
        <pc:spChg chg="add del">
          <ac:chgData name="Skylar York" userId="85d614cb17bf4456" providerId="LiveId" clId="{125037F7-2238-482D-97F2-C16DD8F5F69C}" dt="2022-02-09T00:13:05.761" v="956" actId="26606"/>
          <ac:spMkLst>
            <pc:docMk/>
            <pc:sldMk cId="2053975613" sldId="263"/>
            <ac:spMk id="8205" creationId="{FF9DEA15-78BD-4750-AA18-B9F28A6D5AB8}"/>
          </ac:spMkLst>
        </pc:spChg>
        <pc:picChg chg="add mod">
          <ac:chgData name="Skylar York" userId="85d614cb17bf4456" providerId="LiveId" clId="{125037F7-2238-482D-97F2-C16DD8F5F69C}" dt="2022-02-09T00:14:19.994" v="965" actId="14100"/>
          <ac:picMkLst>
            <pc:docMk/>
            <pc:sldMk cId="2053975613" sldId="263"/>
            <ac:picMk id="19" creationId="{2644DA14-1383-493C-84DD-2B1986CF624D}"/>
          </ac:picMkLst>
        </pc:picChg>
        <pc:picChg chg="add mod">
          <ac:chgData name="Skylar York" userId="85d614cb17bf4456" providerId="LiveId" clId="{125037F7-2238-482D-97F2-C16DD8F5F69C}" dt="2022-02-09T00:22:55.953" v="1045" actId="14100"/>
          <ac:picMkLst>
            <pc:docMk/>
            <pc:sldMk cId="2053975613" sldId="263"/>
            <ac:picMk id="20" creationId="{A54C17CA-DAC9-4121-A59C-039B95F245F4}"/>
          </ac:picMkLst>
        </pc:picChg>
        <pc:picChg chg="add del">
          <ac:chgData name="Skylar York" userId="85d614cb17bf4456" providerId="LiveId" clId="{125037F7-2238-482D-97F2-C16DD8F5F69C}" dt="2022-02-08T23:04:33.729" v="195"/>
          <ac:picMkLst>
            <pc:docMk/>
            <pc:sldMk cId="2053975613" sldId="263"/>
            <ac:picMk id="8194" creationId="{0EC4E64E-CF67-46A8-A71E-5F7D3CE7494B}"/>
          </ac:picMkLst>
        </pc:picChg>
        <pc:picChg chg="add mod ord">
          <ac:chgData name="Skylar York" userId="85d614cb17bf4456" providerId="LiveId" clId="{125037F7-2238-482D-97F2-C16DD8F5F69C}" dt="2022-02-09T00:13:55.201" v="958" actId="1076"/>
          <ac:picMkLst>
            <pc:docMk/>
            <pc:sldMk cId="2053975613" sldId="263"/>
            <ac:picMk id="8196" creationId="{F4D61134-5213-4822-95D1-FD409D6A33FD}"/>
          </ac:picMkLst>
        </pc:picChg>
        <pc:picChg chg="add mod">
          <ac:chgData name="Skylar York" userId="85d614cb17bf4456" providerId="LiveId" clId="{125037F7-2238-482D-97F2-C16DD8F5F69C}" dt="2022-02-09T00:13:05.761" v="956" actId="26606"/>
          <ac:picMkLst>
            <pc:docMk/>
            <pc:sldMk cId="2053975613" sldId="263"/>
            <ac:picMk id="8198" creationId="{C5098EB3-37FF-40A0-9660-1317E2666AE6}"/>
          </ac:picMkLst>
        </pc:picChg>
      </pc:sldChg>
      <pc:sldChg chg="addSp delSp modSp new mod setBg delDesignElem">
        <pc:chgData name="Skylar York" userId="85d614cb17bf4456" providerId="LiveId" clId="{125037F7-2238-482D-97F2-C16DD8F5F69C}" dt="2022-02-22T01:12:14.003" v="3426" actId="1035"/>
        <pc:sldMkLst>
          <pc:docMk/>
          <pc:sldMk cId="261715614" sldId="264"/>
        </pc:sldMkLst>
        <pc:spChg chg="mod">
          <ac:chgData name="Skylar York" userId="85d614cb17bf4456" providerId="LiveId" clId="{125037F7-2238-482D-97F2-C16DD8F5F69C}" dt="2022-02-08T23:04:52.743" v="231" actId="26606"/>
          <ac:spMkLst>
            <pc:docMk/>
            <pc:sldMk cId="261715614" sldId="264"/>
            <ac:spMk id="2" creationId="{2C702644-907B-4BAE-846A-A452A75871A2}"/>
          </ac:spMkLst>
        </pc:spChg>
        <pc:spChg chg="del mod ord">
          <ac:chgData name="Skylar York" userId="85d614cb17bf4456" providerId="LiveId" clId="{125037F7-2238-482D-97F2-C16DD8F5F69C}" dt="2022-02-16T01:11:19.825" v="1325" actId="478"/>
          <ac:spMkLst>
            <pc:docMk/>
            <pc:sldMk cId="261715614" sldId="264"/>
            <ac:spMk id="3" creationId="{791BD7C3-2FC5-4AB3-B391-1D59BDE81B7A}"/>
          </ac:spMkLst>
        </pc:spChg>
        <pc:spChg chg="add mod">
          <ac:chgData name="Skylar York" userId="85d614cb17bf4456" providerId="LiveId" clId="{125037F7-2238-482D-97F2-C16DD8F5F69C}" dt="2022-02-08T23:06:49.430" v="246" actId="14100"/>
          <ac:spMkLst>
            <pc:docMk/>
            <pc:sldMk cId="261715614" sldId="264"/>
            <ac:spMk id="4" creationId="{CA9076AC-1CC2-4B6A-9693-B88BB3561065}"/>
          </ac:spMkLst>
        </pc:spChg>
        <pc:spChg chg="add ord">
          <ac:chgData name="Skylar York" userId="85d614cb17bf4456" providerId="LiveId" clId="{125037F7-2238-482D-97F2-C16DD8F5F69C}" dt="2022-02-08T23:07:23.507" v="248" actId="167"/>
          <ac:spMkLst>
            <pc:docMk/>
            <pc:sldMk cId="261715614" sldId="264"/>
            <ac:spMk id="5" creationId="{BED025CC-E27E-4416-BDFD-0A01305C521F}"/>
          </ac:spMkLst>
        </pc:spChg>
        <pc:spChg chg="add del">
          <ac:chgData name="Skylar York" userId="85d614cb17bf4456" providerId="LiveId" clId="{125037F7-2238-482D-97F2-C16DD8F5F69C}" dt="2022-02-08T23:35:34.631" v="449"/>
          <ac:spMkLst>
            <pc:docMk/>
            <pc:sldMk cId="261715614" sldId="264"/>
            <ac:spMk id="71" creationId="{FF9B822F-893E-44C8-963C-64F50ACECBB2}"/>
          </ac:spMkLst>
        </pc:spChg>
        <pc:spChg chg="add del">
          <ac:chgData name="Skylar York" userId="85d614cb17bf4456" providerId="LiveId" clId="{125037F7-2238-482D-97F2-C16DD8F5F69C}" dt="2022-02-08T23:35:34.631" v="449"/>
          <ac:spMkLst>
            <pc:docMk/>
            <pc:sldMk cId="261715614" sldId="264"/>
            <ac:spMk id="73" creationId="{EBF87945-A001-489F-9D9B-7D9435F0B9CA}"/>
          </ac:spMkLst>
        </pc:spChg>
        <pc:picChg chg="add mod">
          <ac:chgData name="Skylar York" userId="85d614cb17bf4456" providerId="LiveId" clId="{125037F7-2238-482D-97F2-C16DD8F5F69C}" dt="2022-02-22T01:12:14.003" v="3426" actId="1035"/>
          <ac:picMkLst>
            <pc:docMk/>
            <pc:sldMk cId="261715614" sldId="264"/>
            <ac:picMk id="6" creationId="{A09E34A9-A9CC-4E85-844E-90D5FE39A7C2}"/>
          </ac:picMkLst>
        </pc:picChg>
        <pc:picChg chg="add del mod">
          <ac:chgData name="Skylar York" userId="85d614cb17bf4456" providerId="LiveId" clId="{125037F7-2238-482D-97F2-C16DD8F5F69C}" dt="2022-02-13T01:12:31.946" v="1113" actId="22"/>
          <ac:picMkLst>
            <pc:docMk/>
            <pc:sldMk cId="261715614" sldId="264"/>
            <ac:picMk id="7" creationId="{BB5654B1-37DB-4EA3-913B-D569B17BB31F}"/>
          </ac:picMkLst>
        </pc:picChg>
        <pc:picChg chg="add del mod ord">
          <ac:chgData name="Skylar York" userId="85d614cb17bf4456" providerId="LiveId" clId="{125037F7-2238-482D-97F2-C16DD8F5F69C}" dt="2022-02-22T01:10:51.969" v="3409" actId="478"/>
          <ac:picMkLst>
            <pc:docMk/>
            <pc:sldMk cId="261715614" sldId="264"/>
            <ac:picMk id="9" creationId="{1FFB7589-F791-46CA-BAF9-0567C8767F39}"/>
          </ac:picMkLst>
        </pc:picChg>
        <pc:picChg chg="add del mod">
          <ac:chgData name="Skylar York" userId="85d614cb17bf4456" providerId="LiveId" clId="{125037F7-2238-482D-97F2-C16DD8F5F69C}" dt="2022-02-13T01:14:07.930" v="1135" actId="478"/>
          <ac:picMkLst>
            <pc:docMk/>
            <pc:sldMk cId="261715614" sldId="264"/>
            <ac:picMk id="9218" creationId="{E62898C5-12D4-4877-A733-AB11143DD189}"/>
          </ac:picMkLst>
        </pc:picChg>
      </pc:sldChg>
      <pc:sldChg chg="addSp delSp modSp new del mod setBg delDesignElem">
        <pc:chgData name="Skylar York" userId="85d614cb17bf4456" providerId="LiveId" clId="{125037F7-2238-482D-97F2-C16DD8F5F69C}" dt="2022-02-15T22:48:58.905" v="1241" actId="47"/>
        <pc:sldMkLst>
          <pc:docMk/>
          <pc:sldMk cId="293107364" sldId="265"/>
        </pc:sldMkLst>
        <pc:spChg chg="add del mod">
          <ac:chgData name="Skylar York" userId="85d614cb17bf4456" providerId="LiveId" clId="{125037F7-2238-482D-97F2-C16DD8F5F69C}" dt="2022-02-08T23:38:03.694" v="497" actId="21"/>
          <ac:spMkLst>
            <pc:docMk/>
            <pc:sldMk cId="293107364" sldId="265"/>
            <ac:spMk id="2" creationId="{FFF44DD4-3AF7-4819-8ADE-1A03C24F3F00}"/>
          </ac:spMkLst>
        </pc:spChg>
        <pc:spChg chg="mod ord">
          <ac:chgData name="Skylar York" userId="85d614cb17bf4456" providerId="LiveId" clId="{125037F7-2238-482D-97F2-C16DD8F5F69C}" dt="2022-02-08T23:36:43.419" v="490" actId="20577"/>
          <ac:spMkLst>
            <pc:docMk/>
            <pc:sldMk cId="293107364" sldId="265"/>
            <ac:spMk id="3" creationId="{7C71BFC1-F5D4-4F18-8B86-EE58A14DF685}"/>
          </ac:spMkLst>
        </pc:spChg>
        <pc:spChg chg="add del mod">
          <ac:chgData name="Skylar York" userId="85d614cb17bf4456" providerId="LiveId" clId="{125037F7-2238-482D-97F2-C16DD8F5F69C}" dt="2022-02-08T23:38:03.694" v="497" actId="21"/>
          <ac:spMkLst>
            <pc:docMk/>
            <pc:sldMk cId="293107364" sldId="265"/>
            <ac:spMk id="6" creationId="{B5109403-3460-443B-BEBA-173AF728F2D8}"/>
          </ac:spMkLst>
        </pc:spChg>
        <pc:spChg chg="add del">
          <ac:chgData name="Skylar York" userId="85d614cb17bf4456" providerId="LiveId" clId="{125037F7-2238-482D-97F2-C16DD8F5F69C}" dt="2022-02-08T23:38:00.238" v="495" actId="22"/>
          <ac:spMkLst>
            <pc:docMk/>
            <pc:sldMk cId="293107364" sldId="265"/>
            <ac:spMk id="33" creationId="{16C1F79C-0E9F-4DE3-9F6B-5D39B9972758}"/>
          </ac:spMkLst>
        </pc:spChg>
        <pc:spChg chg="add mod ord">
          <ac:chgData name="Skylar York" userId="85d614cb17bf4456" providerId="LiveId" clId="{125037F7-2238-482D-97F2-C16DD8F5F69C}" dt="2022-02-08T23:39:06.446" v="584" actId="1037"/>
          <ac:spMkLst>
            <pc:docMk/>
            <pc:sldMk cId="293107364" sldId="265"/>
            <ac:spMk id="36" creationId="{DBB956A2-BA36-45FE-B8F9-61DA5B4AF3CC}"/>
          </ac:spMkLst>
        </pc:spChg>
        <pc:spChg chg="add del">
          <ac:chgData name="Skylar York" userId="85d614cb17bf4456" providerId="LiveId" clId="{125037F7-2238-482D-97F2-C16DD8F5F69C}" dt="2022-02-08T23:35:41.991" v="450" actId="26606"/>
          <ac:spMkLst>
            <pc:docMk/>
            <pc:sldMk cId="293107364" sldId="265"/>
            <ac:spMk id="71" creationId="{7A976E23-29EC-4E20-9EF6-B7CC4A8210C3}"/>
          </ac:spMkLst>
        </pc:spChg>
        <pc:spChg chg="add del">
          <ac:chgData name="Skylar York" userId="85d614cb17bf4456" providerId="LiveId" clId="{125037F7-2238-482D-97F2-C16DD8F5F69C}" dt="2022-02-08T23:35:41.991" v="450" actId="26606"/>
          <ac:spMkLst>
            <pc:docMk/>
            <pc:sldMk cId="293107364" sldId="265"/>
            <ac:spMk id="73" creationId="{DF5FCEC6-E657-46F1-925F-13ED192124CE}"/>
          </ac:spMkLst>
        </pc:spChg>
        <pc:spChg chg="add del">
          <ac:chgData name="Skylar York" userId="85d614cb17bf4456" providerId="LiveId" clId="{125037F7-2238-482D-97F2-C16DD8F5F69C}" dt="2022-02-08T23:35:41.991" v="450" actId="26606"/>
          <ac:spMkLst>
            <pc:docMk/>
            <pc:sldMk cId="293107364" sldId="265"/>
            <ac:spMk id="83" creationId="{FF0BDB76-BCEC-498E-BA26-C763CD9FA3E7}"/>
          </ac:spMkLst>
        </pc:spChg>
        <pc:spChg chg="add del">
          <ac:chgData name="Skylar York" userId="85d614cb17bf4456" providerId="LiveId" clId="{125037F7-2238-482D-97F2-C16DD8F5F69C}" dt="2022-02-08T23:35:41.991" v="450" actId="26606"/>
          <ac:spMkLst>
            <pc:docMk/>
            <pc:sldMk cId="293107364" sldId="265"/>
            <ac:spMk id="91" creationId="{1452CEF2-C9EC-4C15-99E4-C781AB08AB91}"/>
          </ac:spMkLst>
        </pc:spChg>
        <pc:spChg chg="add">
          <ac:chgData name="Skylar York" userId="85d614cb17bf4456" providerId="LiveId" clId="{125037F7-2238-482D-97F2-C16DD8F5F69C}" dt="2022-02-08T23:36:03.147" v="451" actId="26606"/>
          <ac:spMkLst>
            <pc:docMk/>
            <pc:sldMk cId="293107364" sldId="265"/>
            <ac:spMk id="10244" creationId="{79BB35BC-D5C2-4C8B-A22A-A71E6191913B}"/>
          </ac:spMkLst>
        </pc:spChg>
        <pc:grpChg chg="add del">
          <ac:chgData name="Skylar York" userId="85d614cb17bf4456" providerId="LiveId" clId="{125037F7-2238-482D-97F2-C16DD8F5F69C}" dt="2022-02-08T23:35:41.991" v="450" actId="26606"/>
          <ac:grpSpMkLst>
            <pc:docMk/>
            <pc:sldMk cId="293107364" sldId="265"/>
            <ac:grpSpMk id="75" creationId="{E5BA8FCE-96F8-40B3-804C-10C27C02F41C}"/>
          </ac:grpSpMkLst>
        </pc:grpChg>
        <pc:grpChg chg="add del">
          <ac:chgData name="Skylar York" userId="85d614cb17bf4456" providerId="LiveId" clId="{125037F7-2238-482D-97F2-C16DD8F5F69C}" dt="2022-02-08T23:35:41.991" v="450" actId="26606"/>
          <ac:grpSpMkLst>
            <pc:docMk/>
            <pc:sldMk cId="293107364" sldId="265"/>
            <ac:grpSpMk id="85" creationId="{DD8DF5DF-A251-4BC2-8965-4EDDD01FC56E}"/>
          </ac:grpSpMkLst>
        </pc:grpChg>
        <pc:grpChg chg="add del">
          <ac:chgData name="Skylar York" userId="85d614cb17bf4456" providerId="LiveId" clId="{125037F7-2238-482D-97F2-C16DD8F5F69C}" dt="2022-02-08T23:35:41.991" v="450" actId="26606"/>
          <ac:grpSpMkLst>
            <pc:docMk/>
            <pc:sldMk cId="293107364" sldId="265"/>
            <ac:grpSpMk id="93" creationId="{600459E6-26A3-4EAC-A34C-D0792D88CC26}"/>
          </ac:grpSpMkLst>
        </pc:grpChg>
        <pc:grpChg chg="add del">
          <ac:chgData name="Skylar York" userId="85d614cb17bf4456" providerId="LiveId" clId="{125037F7-2238-482D-97F2-C16DD8F5F69C}" dt="2022-02-08T23:35:41.991" v="450" actId="26606"/>
          <ac:grpSpMkLst>
            <pc:docMk/>
            <pc:sldMk cId="293107364" sldId="265"/>
            <ac:grpSpMk id="99" creationId="{94F13521-5DF8-4DF5-A0B9-A718234B3AE9}"/>
          </ac:grpSpMkLst>
        </pc:grpChg>
        <pc:picChg chg="add mod">
          <ac:chgData name="Skylar York" userId="85d614cb17bf4456" providerId="LiveId" clId="{125037F7-2238-482D-97F2-C16DD8F5F69C}" dt="2022-02-08T23:36:03.147" v="451" actId="26606"/>
          <ac:picMkLst>
            <pc:docMk/>
            <pc:sldMk cId="293107364" sldId="265"/>
            <ac:picMk id="10242" creationId="{37EB0AC5-12DB-48A5-B95D-743A9955FD9A}"/>
          </ac:picMkLst>
        </pc:picChg>
      </pc:sldChg>
      <pc:sldChg chg="delSp modSp new mod modTransition">
        <pc:chgData name="Skylar York" userId="85d614cb17bf4456" providerId="LiveId" clId="{125037F7-2238-482D-97F2-C16DD8F5F69C}" dt="2022-02-13T15:31:43.849" v="1210"/>
        <pc:sldMkLst>
          <pc:docMk/>
          <pc:sldMk cId="455037481" sldId="266"/>
        </pc:sldMkLst>
        <pc:spChg chg="del">
          <ac:chgData name="Skylar York" userId="85d614cb17bf4456" providerId="LiveId" clId="{125037F7-2238-482D-97F2-C16DD8F5F69C}" dt="2022-02-13T01:18:08.267" v="1171" actId="478"/>
          <ac:spMkLst>
            <pc:docMk/>
            <pc:sldMk cId="455037481" sldId="266"/>
            <ac:spMk id="2" creationId="{A3443CD1-893F-4F51-8231-4F33E20F02CB}"/>
          </ac:spMkLst>
        </pc:spChg>
        <pc:spChg chg="mod">
          <ac:chgData name="Skylar York" userId="85d614cb17bf4456" providerId="LiveId" clId="{125037F7-2238-482D-97F2-C16DD8F5F69C}" dt="2022-02-13T01:18:58.805" v="1208" actId="122"/>
          <ac:spMkLst>
            <pc:docMk/>
            <pc:sldMk cId="455037481" sldId="266"/>
            <ac:spMk id="3" creationId="{0A8456AC-C4D8-4607-87B2-3966F5522833}"/>
          </ac:spMkLst>
        </pc:spChg>
      </pc:sldChg>
      <pc:sldChg chg="addSp delSp modSp new mod setBg">
        <pc:chgData name="Skylar York" userId="85d614cb17bf4456" providerId="LiveId" clId="{125037F7-2238-482D-97F2-C16DD8F5F69C}" dt="2022-02-17T02:22:08.831" v="3261" actId="1076"/>
        <pc:sldMkLst>
          <pc:docMk/>
          <pc:sldMk cId="3902290128" sldId="267"/>
        </pc:sldMkLst>
        <pc:spChg chg="mod">
          <ac:chgData name="Skylar York" userId="85d614cb17bf4456" providerId="LiveId" clId="{125037F7-2238-482D-97F2-C16DD8F5F69C}" dt="2022-02-17T02:22:08.831" v="3261" actId="1076"/>
          <ac:spMkLst>
            <pc:docMk/>
            <pc:sldMk cId="3902290128" sldId="267"/>
            <ac:spMk id="2" creationId="{6ABC1619-7694-444D-AF8E-135239E4F7FD}"/>
          </ac:spMkLst>
        </pc:spChg>
        <pc:spChg chg="add mod">
          <ac:chgData name="Skylar York" userId="85d614cb17bf4456" providerId="LiveId" clId="{125037F7-2238-482D-97F2-C16DD8F5F69C}" dt="2022-02-17T02:21:57.694" v="3259" actId="1076"/>
          <ac:spMkLst>
            <pc:docMk/>
            <pc:sldMk cId="3902290128" sldId="267"/>
            <ac:spMk id="3" creationId="{3E26EFCB-0AE3-44D9-B9A5-6CA3637D57DA}"/>
          </ac:spMkLst>
        </pc:spChg>
        <pc:spChg chg="del mod">
          <ac:chgData name="Skylar York" userId="85d614cb17bf4456" providerId="LiveId" clId="{125037F7-2238-482D-97F2-C16DD8F5F69C}" dt="2022-02-17T01:49:27.297" v="2440" actId="26606"/>
          <ac:spMkLst>
            <pc:docMk/>
            <pc:sldMk cId="3902290128" sldId="267"/>
            <ac:spMk id="3" creationId="{5C5EB8E5-09EF-4DDC-A045-B5A51C75D97A}"/>
          </ac:spMkLst>
        </pc:spChg>
        <pc:spChg chg="add del mod">
          <ac:chgData name="Skylar York" userId="85d614cb17bf4456" providerId="LiveId" clId="{125037F7-2238-482D-97F2-C16DD8F5F69C}" dt="2022-02-17T02:18:52.769" v="3178" actId="767"/>
          <ac:spMkLst>
            <pc:docMk/>
            <pc:sldMk cId="3902290128" sldId="267"/>
            <ac:spMk id="4" creationId="{E28BD079-41A9-45C1-B691-B07681C2C81E}"/>
          </ac:spMkLst>
        </pc:spChg>
        <pc:spChg chg="add mod">
          <ac:chgData name="Skylar York" userId="85d614cb17bf4456" providerId="LiveId" clId="{125037F7-2238-482D-97F2-C16DD8F5F69C}" dt="2022-02-17T02:20:45.863" v="3250" actId="1036"/>
          <ac:spMkLst>
            <pc:docMk/>
            <pc:sldMk cId="3902290128" sldId="267"/>
            <ac:spMk id="5" creationId="{874D6A56-72BC-44AE-8B42-F608D526285F}"/>
          </ac:spMkLst>
        </pc:spChg>
        <pc:spChg chg="add del">
          <ac:chgData name="Skylar York" userId="85d614cb17bf4456" providerId="LiveId" clId="{125037F7-2238-482D-97F2-C16DD8F5F69C}" dt="2022-02-17T01:40:12.359" v="2408" actId="26606"/>
          <ac:spMkLst>
            <pc:docMk/>
            <pc:sldMk cId="3902290128" sldId="267"/>
            <ac:spMk id="73" creationId="{F13C74B1-5B17-4795-BED0-7140497B445A}"/>
          </ac:spMkLst>
        </pc:spChg>
        <pc:spChg chg="add del">
          <ac:chgData name="Skylar York" userId="85d614cb17bf4456" providerId="LiveId" clId="{125037F7-2238-482D-97F2-C16DD8F5F69C}" dt="2022-02-17T01:40:12.359" v="2408" actId="26606"/>
          <ac:spMkLst>
            <pc:docMk/>
            <pc:sldMk cId="3902290128" sldId="267"/>
            <ac:spMk id="75" creationId="{D4974D33-8DC5-464E-8C6D-BE58F0669C17}"/>
          </ac:spMkLst>
        </pc:spChg>
        <pc:spChg chg="add del">
          <ac:chgData name="Skylar York" userId="85d614cb17bf4456" providerId="LiveId" clId="{125037F7-2238-482D-97F2-C16DD8F5F69C}" dt="2022-02-17T01:41:01.287" v="2412" actId="26606"/>
          <ac:spMkLst>
            <pc:docMk/>
            <pc:sldMk cId="3902290128" sldId="267"/>
            <ac:spMk id="77" creationId="{D4974D33-8DC5-464E-8C6D-BE58F0669C17}"/>
          </ac:spMkLst>
        </pc:spChg>
        <pc:spChg chg="add del">
          <ac:chgData name="Skylar York" userId="85d614cb17bf4456" providerId="LiveId" clId="{125037F7-2238-482D-97F2-C16DD8F5F69C}" dt="2022-02-17T01:49:27.297" v="2440" actId="26606"/>
          <ac:spMkLst>
            <pc:docMk/>
            <pc:sldMk cId="3902290128" sldId="267"/>
            <ac:spMk id="141" creationId="{04812C46-200A-4DEB-A05E-3ED6C68C2387}"/>
          </ac:spMkLst>
        </pc:spChg>
        <pc:spChg chg="add del">
          <ac:chgData name="Skylar York" userId="85d614cb17bf4456" providerId="LiveId" clId="{125037F7-2238-482D-97F2-C16DD8F5F69C}" dt="2022-02-17T01:49:27.297" v="2440" actId="26606"/>
          <ac:spMkLst>
            <pc:docMk/>
            <pc:sldMk cId="3902290128" sldId="267"/>
            <ac:spMk id="143" creationId="{16BF4F81-CE79-4A24-860D-9959FF7162FB}"/>
          </ac:spMkLst>
        </pc:spChg>
        <pc:spChg chg="add">
          <ac:chgData name="Skylar York" userId="85d614cb17bf4456" providerId="LiveId" clId="{125037F7-2238-482D-97F2-C16DD8F5F69C}" dt="2022-02-17T01:49:27.297" v="2440" actId="26606"/>
          <ac:spMkLst>
            <pc:docMk/>
            <pc:sldMk cId="3902290128" sldId="267"/>
            <ac:spMk id="192" creationId="{A8384FB5-9ADC-4DDC-881B-597D56F5B15D}"/>
          </ac:spMkLst>
        </pc:spChg>
        <pc:spChg chg="add">
          <ac:chgData name="Skylar York" userId="85d614cb17bf4456" providerId="LiveId" clId="{125037F7-2238-482D-97F2-C16DD8F5F69C}" dt="2022-02-17T01:49:27.297" v="2440" actId="26606"/>
          <ac:spMkLst>
            <pc:docMk/>
            <pc:sldMk cId="3902290128" sldId="267"/>
            <ac:spMk id="193" creationId="{91E5A9A7-95C6-4F4F-B00E-C82E07FE62EF}"/>
          </ac:spMkLst>
        </pc:spChg>
        <pc:spChg chg="add">
          <ac:chgData name="Skylar York" userId="85d614cb17bf4456" providerId="LiveId" clId="{125037F7-2238-482D-97F2-C16DD8F5F69C}" dt="2022-02-17T01:49:27.297" v="2440" actId="26606"/>
          <ac:spMkLst>
            <pc:docMk/>
            <pc:sldMk cId="3902290128" sldId="267"/>
            <ac:spMk id="194" creationId="{D07DD2DE-F619-49DD-B5E7-03A290FF4ED1}"/>
          </ac:spMkLst>
        </pc:spChg>
        <pc:spChg chg="add">
          <ac:chgData name="Skylar York" userId="85d614cb17bf4456" providerId="LiveId" clId="{125037F7-2238-482D-97F2-C16DD8F5F69C}" dt="2022-02-17T01:49:27.297" v="2440" actId="26606"/>
          <ac:spMkLst>
            <pc:docMk/>
            <pc:sldMk cId="3902290128" sldId="267"/>
            <ac:spMk id="195" creationId="{85149191-5F60-4A28-AAFF-039F96B0F3EC}"/>
          </ac:spMkLst>
        </pc:spChg>
        <pc:spChg chg="add">
          <ac:chgData name="Skylar York" userId="85d614cb17bf4456" providerId="LiveId" clId="{125037F7-2238-482D-97F2-C16DD8F5F69C}" dt="2022-02-17T01:49:27.297" v="2440" actId="26606"/>
          <ac:spMkLst>
            <pc:docMk/>
            <pc:sldMk cId="3902290128" sldId="267"/>
            <ac:spMk id="196" creationId="{F8260ED5-17F7-4158-B241-D51DD4CF1B7E}"/>
          </ac:spMkLst>
        </pc:spChg>
        <pc:spChg chg="add del">
          <ac:chgData name="Skylar York" userId="85d614cb17bf4456" providerId="LiveId" clId="{125037F7-2238-482D-97F2-C16DD8F5F69C}" dt="2022-02-17T01:41:01.287" v="2412" actId="26606"/>
          <ac:spMkLst>
            <pc:docMk/>
            <pc:sldMk cId="3902290128" sldId="267"/>
            <ac:spMk id="1032" creationId="{F13C74B1-5B17-4795-BED0-7140497B445A}"/>
          </ac:spMkLst>
        </pc:spChg>
        <pc:picChg chg="add del">
          <ac:chgData name="Skylar York" userId="85d614cb17bf4456" providerId="LiveId" clId="{125037F7-2238-482D-97F2-C16DD8F5F69C}" dt="2022-02-17T01:39:56.184" v="2403"/>
          <ac:picMkLst>
            <pc:docMk/>
            <pc:sldMk cId="3902290128" sldId="267"/>
            <ac:picMk id="1026" creationId="{A7FE459C-9AE4-4B1C-9836-65A4AD4A94D6}"/>
          </ac:picMkLst>
        </pc:picChg>
        <pc:picChg chg="add del mod">
          <ac:chgData name="Skylar York" userId="85d614cb17bf4456" providerId="LiveId" clId="{125037F7-2238-482D-97F2-C16DD8F5F69C}" dt="2022-02-17T01:40:25.314" v="2409" actId="478"/>
          <ac:picMkLst>
            <pc:docMk/>
            <pc:sldMk cId="3902290128" sldId="267"/>
            <ac:picMk id="1028" creationId="{50996BF1-D584-4D90-A235-8956E28BB115}"/>
          </ac:picMkLst>
        </pc:picChg>
        <pc:picChg chg="add mod">
          <ac:chgData name="Skylar York" userId="85d614cb17bf4456" providerId="LiveId" clId="{125037F7-2238-482D-97F2-C16DD8F5F69C}" dt="2022-02-17T01:49:27.297" v="2440" actId="26606"/>
          <ac:picMkLst>
            <pc:docMk/>
            <pc:sldMk cId="3902290128" sldId="267"/>
            <ac:picMk id="1030" creationId="{626BBD92-A7D8-4D7D-B58D-27C4784A5FFB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0BF265-6341-408A-8970-426E297F18EE}" type="datetimeFigureOut">
              <a:rPr lang="en-US" smtClean="0"/>
              <a:t>2/16/2022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DC4E6-E7BD-4D1F-BBD9-D410B9FC43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3898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0BF265-6341-408A-8970-426E297F18EE}" type="datetimeFigureOut">
              <a:rPr lang="en-US" smtClean="0"/>
              <a:t>2/16/2022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DC4E6-E7BD-4D1F-BBD9-D410B9FC43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9845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0BF265-6341-408A-8970-426E297F18EE}" type="datetimeFigureOut">
              <a:rPr lang="en-US" smtClean="0"/>
              <a:t>2/16/2022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DC4E6-E7BD-4D1F-BBD9-D410B9FC43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887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0BF265-6341-408A-8970-426E297F18EE}" type="datetimeFigureOut">
              <a:rPr lang="en-US" smtClean="0"/>
              <a:t>2/16/2022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DC4E6-E7BD-4D1F-BBD9-D410B9FC43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6677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0BF265-6341-408A-8970-426E297F18EE}" type="datetimeFigureOut">
              <a:rPr lang="en-US" smtClean="0"/>
              <a:t>2/16/2022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DC4E6-E7BD-4D1F-BBD9-D410B9FC43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5405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0BF265-6341-408A-8970-426E297F18EE}" type="datetimeFigureOut">
              <a:rPr lang="en-US" smtClean="0"/>
              <a:t>2/16/2022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DC4E6-E7BD-4D1F-BBD9-D410B9FC43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35633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0BF265-6341-408A-8970-426E297F18EE}" type="datetimeFigureOut">
              <a:rPr lang="en-US" smtClean="0"/>
              <a:t>2/16/2022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DC4E6-E7BD-4D1F-BBD9-D410B9FC43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76985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0BF265-6341-408A-8970-426E297F18EE}" type="datetimeFigureOut">
              <a:rPr lang="en-US" smtClean="0"/>
              <a:t>2/16/2022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DC4E6-E7BD-4D1F-BBD9-D410B9FC43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60999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0BF265-6341-408A-8970-426E297F18EE}" type="datetimeFigureOut">
              <a:rPr lang="en-US" smtClean="0"/>
              <a:t>2/16/2022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DC4E6-E7BD-4D1F-BBD9-D410B9FC43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56345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0BF265-6341-408A-8970-426E297F18EE}" type="datetimeFigureOut">
              <a:rPr lang="en-US" smtClean="0"/>
              <a:t>2/16/2022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DC4E6-E7BD-4D1F-BBD9-D410B9FC43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49758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0BF265-6341-408A-8970-426E297F18EE}" type="datetimeFigureOut">
              <a:rPr lang="en-US" smtClean="0"/>
              <a:t>2/16/2022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DC4E6-E7BD-4D1F-BBD9-D410B9FC43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4742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0BF265-6341-408A-8970-426E297F18EE}" type="datetimeFigureOut">
              <a:rPr lang="en-US" smtClean="0"/>
              <a:t>2/16/2022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DC4E6-E7BD-4D1F-BBD9-D410B9FC43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02384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0BF265-6341-408A-8970-426E297F18EE}" type="datetimeFigureOut">
              <a:rPr lang="en-US" smtClean="0"/>
              <a:t>2/16/2022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DC4E6-E7BD-4D1F-BBD9-D410B9FC43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9438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0BF265-6341-408A-8970-426E297F18EE}" type="datetimeFigureOut">
              <a:rPr lang="en-US" smtClean="0"/>
              <a:t>2/16/2022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DC4E6-E7BD-4D1F-BBD9-D410B9FC43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54274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0BF265-6341-408A-8970-426E297F18EE}" type="datetimeFigureOut">
              <a:rPr lang="en-US" smtClean="0"/>
              <a:t>2/16/2022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DC4E6-E7BD-4D1F-BBD9-D410B9FC43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8610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0BF265-6341-408A-8970-426E297F18EE}" type="datetimeFigureOut">
              <a:rPr lang="en-US" smtClean="0"/>
              <a:t>2/16/2022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DC4E6-E7BD-4D1F-BBD9-D410B9FC43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3584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0BF265-6341-408A-8970-426E297F18EE}" type="datetimeFigureOut">
              <a:rPr lang="en-US" smtClean="0"/>
              <a:t>2/16/2022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DC4E6-E7BD-4D1F-BBD9-D410B9FC43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8908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0BF265-6341-408A-8970-426E297F18EE}" type="datetimeFigureOut">
              <a:rPr lang="en-US" smtClean="0"/>
              <a:t>2/16/2022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DC4E6-E7BD-4D1F-BBD9-D410B9FC43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5849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0BF265-6341-408A-8970-426E297F18EE}" type="datetimeFigureOut">
              <a:rPr lang="en-US" smtClean="0"/>
              <a:t>2/16/2022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DC4E6-E7BD-4D1F-BBD9-D410B9FC43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0813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0BF265-6341-408A-8970-426E297F18EE}" type="datetimeFigureOut">
              <a:rPr lang="en-US" smtClean="0"/>
              <a:t>2/16/2022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DC4E6-E7BD-4D1F-BBD9-D410B9FC43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0237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0BF265-6341-408A-8970-426E297F18EE}" type="datetimeFigureOut">
              <a:rPr lang="en-US" smtClean="0"/>
              <a:t>2/16/2022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DC4E6-E7BD-4D1F-BBD9-D410B9FC43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566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0BF265-6341-408A-8970-426E297F18EE}" type="datetimeFigureOut">
              <a:rPr lang="en-US" smtClean="0"/>
              <a:t>2/16/2022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DC4E6-E7BD-4D1F-BBD9-D410B9FC43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484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0BF265-6341-408A-8970-426E297F18EE}" type="datetimeFigureOut">
              <a:rPr lang="en-US" smtClean="0"/>
              <a:t>2/16/2022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ADC4E6-E7BD-4D1F-BBD9-D410B9FC43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66922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0BF265-6341-408A-8970-426E297F18EE}" type="datetimeFigureOut">
              <a:rPr lang="en-US" smtClean="0"/>
              <a:t>2/16/2022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ADC4E6-E7BD-4D1F-BBD9-D410B9FC43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4367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video" Target="https://www.youtube.com/embed/os2C0TdDphc?feature=oembed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jobs.disneycareers.com/job/burbank/art-director-marvel-animation/391/17505544272" TargetMode="External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wearenova.co.uk/nova-blog/marvel-cinematic-universe-a-lesson-in-engagement-spoiler-free#:%7E:text=Marvel&#8217;s%20mission%20statement%3A%20%E2%80%9CA%20vision,Simple%20and%20yet%20incredibly%20ambitious" TargetMode="External"/><Relationship Id="rId3" Type="http://schemas.openxmlformats.org/officeDocument/2006/relationships/hyperlink" Target="https://www.businessinsider.com/marvel-movies-ranked-how-much-money-at-global-box-office-2021-11?international=true&amp;r=US&amp;IR=T#3-spider-man-no-way-home-2021-25" TargetMode="External"/><Relationship Id="rId7" Type="http://schemas.openxmlformats.org/officeDocument/2006/relationships/hyperlink" Target="https://hbr.org/2019/07/marvels-blockbuster-machine" TargetMode="External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fanfest.com/marvel-studios-hero-acts-will-donate-1-25-million-to-charities-for-children/" TargetMode="External"/><Relationship Id="rId5" Type="http://schemas.openxmlformats.org/officeDocument/2006/relationships/hyperlink" Target="https://jobs.disneycareers.com/job/burbank/art-director-marvel-animation/391/17505544272" TargetMode="External"/><Relationship Id="rId4" Type="http://schemas.openxmlformats.org/officeDocument/2006/relationships/hyperlink" Target="https://www.britannica.com/topic/Marvel-Comics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44E588-3677-41CE-B816-64BA5289469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MARVEL Studios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D9C594-024A-4AD4-9CFB-F73755F8D07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-Skylar York</a:t>
            </a:r>
          </a:p>
        </p:txBody>
      </p:sp>
      <p:pic>
        <p:nvPicPr>
          <p:cNvPr id="4" name="Online Media 3" title="MARVEL STUDIOS INTRO">
            <a:hlinkClick r:id="" action="ppaction://media"/>
            <a:extLst>
              <a:ext uri="{FF2B5EF4-FFF2-40B4-BE49-F238E27FC236}">
                <a16:creationId xmlns:a16="http://schemas.microsoft.com/office/drawing/2014/main" id="{9C5EC339-FBEA-4C74-A276-D862AE75ECAC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9525" y="9525"/>
            <a:ext cx="12192000" cy="64567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88BA2AC-CF79-4B62-A6A8-3708F9A3BA71}"/>
              </a:ext>
            </a:extLst>
          </p:cNvPr>
          <p:cNvSpPr txBox="1"/>
          <p:nvPr/>
        </p:nvSpPr>
        <p:spPr>
          <a:xfrm>
            <a:off x="0" y="648866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- Skylar York</a:t>
            </a:r>
          </a:p>
        </p:txBody>
      </p:sp>
    </p:spTree>
    <p:extLst>
      <p:ext uri="{BB962C8B-B14F-4D97-AF65-F5344CB8AC3E}">
        <p14:creationId xmlns:p14="http://schemas.microsoft.com/office/powerpoint/2010/main" val="2355037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8456AC-C4D8-4607-87B2-3966F55228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/>
          <a:p>
            <a:endParaRPr lang="en-US" sz="1900" b="1" dirty="0">
              <a:latin typeface="Bahnschrift" panose="020B0502040204020203" pitchFamily="34" charset="0"/>
            </a:endParaRPr>
          </a:p>
          <a:p>
            <a:endParaRPr lang="en-US" sz="1900" b="1" dirty="0">
              <a:latin typeface="Bahnschrift" panose="020B0502040204020203" pitchFamily="34" charset="0"/>
            </a:endParaRPr>
          </a:p>
          <a:p>
            <a:endParaRPr lang="en-US" sz="1900" b="1" dirty="0">
              <a:latin typeface="Bahnschrift" panose="020B0502040204020203" pitchFamily="34" charset="0"/>
            </a:endParaRPr>
          </a:p>
          <a:p>
            <a:endParaRPr lang="en-US" sz="1900" b="1" dirty="0">
              <a:latin typeface="Bahnschrift" panose="020B0502040204020203" pitchFamily="34" charset="0"/>
            </a:endParaRPr>
          </a:p>
          <a:p>
            <a:endParaRPr lang="en-US" sz="1900" b="1" dirty="0">
              <a:latin typeface="Bahnschrift" panose="020B0502040204020203" pitchFamily="34" charset="0"/>
            </a:endParaRPr>
          </a:p>
          <a:p>
            <a:endParaRPr lang="en-US" sz="1900" b="1" dirty="0">
              <a:latin typeface="Bahnschrift" panose="020B0502040204020203" pitchFamily="34" charset="0"/>
            </a:endParaRPr>
          </a:p>
          <a:p>
            <a:endParaRPr lang="en-US" sz="1900" b="1" dirty="0">
              <a:latin typeface="Bahnschrift" panose="020B0502040204020203" pitchFamily="34" charset="0"/>
            </a:endParaRPr>
          </a:p>
          <a:p>
            <a:pPr marL="0" indent="0">
              <a:buNone/>
            </a:pPr>
            <a:endParaRPr lang="en-US" sz="1900" b="1" dirty="0">
              <a:latin typeface="Bahnschrift" panose="020B0502040204020203" pitchFamily="34" charset="0"/>
            </a:endParaRPr>
          </a:p>
          <a:p>
            <a:pPr marL="0" indent="0" algn="ctr">
              <a:buNone/>
            </a:pPr>
            <a:r>
              <a:rPr lang="en-US" sz="1900" b="1" dirty="0">
                <a:latin typeface="Bahnschrift" panose="020B0502040204020203" pitchFamily="34" charset="0"/>
              </a:rPr>
              <a:t>The Avengers will return</a:t>
            </a:r>
          </a:p>
          <a:p>
            <a:endParaRPr lang="en-US" sz="1900" b="1" dirty="0">
              <a:latin typeface="Bahnschrift" panose="020B0502040204020203" pitchFamily="34" charset="0"/>
            </a:endParaRPr>
          </a:p>
          <a:p>
            <a:endParaRPr lang="en-US" sz="1900" b="1" dirty="0">
              <a:latin typeface="Bahnschrift" panose="020B0502040204020203" pitchFamily="34" charset="0"/>
            </a:endParaRPr>
          </a:p>
          <a:p>
            <a:endParaRPr lang="en-US" sz="1900" b="1" dirty="0">
              <a:latin typeface="Bahnschrift" panose="020B0502040204020203" pitchFamily="34" charset="0"/>
            </a:endParaRPr>
          </a:p>
          <a:p>
            <a:endParaRPr lang="en-US" sz="1900" b="1" dirty="0">
              <a:latin typeface="Bahnschrift" panose="020B0502040204020203" pitchFamily="34" charset="0"/>
            </a:endParaRPr>
          </a:p>
          <a:p>
            <a:endParaRPr lang="en-US" sz="1900" b="1" dirty="0">
              <a:latin typeface="Bahnschrift" panose="020B0502040204020203" pitchFamily="34" charset="0"/>
            </a:endParaRPr>
          </a:p>
          <a:p>
            <a:endParaRPr lang="en-US" sz="1900" b="1" dirty="0">
              <a:latin typeface="Bahnschrift" panose="020B0502040204020203" pitchFamily="34" charset="0"/>
            </a:endParaRPr>
          </a:p>
          <a:p>
            <a:endParaRPr lang="en-US" sz="1900" b="1" dirty="0">
              <a:latin typeface="Bahnschrift" panose="020B0502040204020203" pitchFamily="34" charset="0"/>
            </a:endParaRPr>
          </a:p>
          <a:p>
            <a:endParaRPr lang="en-US" sz="1900" b="1" dirty="0">
              <a:latin typeface="Bahnschrift" panose="020B0502040204020203" pitchFamily="34" charset="0"/>
            </a:endParaRPr>
          </a:p>
          <a:p>
            <a:endParaRPr lang="en-US" sz="1900" b="1" dirty="0">
              <a:latin typeface="Bahnschrift" panose="020B0502040204020203" pitchFamily="34" charset="0"/>
            </a:endParaRPr>
          </a:p>
          <a:p>
            <a:endParaRPr lang="en-US" sz="1900" b="1" dirty="0">
              <a:latin typeface="Bahnschrift" panose="020B0502040204020203" pitchFamily="34" charset="0"/>
            </a:endParaRPr>
          </a:p>
          <a:p>
            <a:endParaRPr lang="en-US" sz="1900" b="1" dirty="0">
              <a:latin typeface="Bahnschrift" panose="020B0502040204020203" pitchFamily="34" charset="0"/>
            </a:endParaRPr>
          </a:p>
          <a:p>
            <a:endParaRPr lang="en-US" sz="1900" b="1" dirty="0">
              <a:latin typeface="Bahnschrift" panose="020B0502040204020203" pitchFamily="34" charset="0"/>
            </a:endParaRPr>
          </a:p>
          <a:p>
            <a:endParaRPr lang="en-US" sz="1900" b="1" dirty="0">
              <a:latin typeface="Bahnschrift" panose="020B0502040204020203" pitchFamily="34" charset="0"/>
            </a:endParaRPr>
          </a:p>
          <a:p>
            <a:endParaRPr lang="en-US" sz="1900" b="1" dirty="0">
              <a:latin typeface="Bahnschrift" panose="020B0502040204020203" pitchFamily="34" charset="0"/>
            </a:endParaRPr>
          </a:p>
          <a:p>
            <a:endParaRPr lang="en-US" sz="1900" b="1" dirty="0">
              <a:latin typeface="Bahnschrift" panose="020B0502040204020203" pitchFamily="34" charset="0"/>
            </a:endParaRPr>
          </a:p>
          <a:p>
            <a:endParaRPr lang="en-US" sz="1900" b="1" dirty="0">
              <a:latin typeface="Bahnschrift" panose="020B0502040204020203" pitchFamily="34" charset="0"/>
            </a:endParaRPr>
          </a:p>
          <a:p>
            <a:endParaRPr lang="en-US" sz="1900" b="1" dirty="0"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50374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Rectangle 70">
            <a:extLst>
              <a:ext uri="{FF2B5EF4-FFF2-40B4-BE49-F238E27FC236}">
                <a16:creationId xmlns:a16="http://schemas.microsoft.com/office/drawing/2014/main" id="{56C20283-73E0-40EC-8AD8-057F581F64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9" name="Freeform 28">
            <a:extLst>
              <a:ext uri="{FF2B5EF4-FFF2-40B4-BE49-F238E27FC236}">
                <a16:creationId xmlns:a16="http://schemas.microsoft.com/office/drawing/2014/main" id="{3FCC729B-E528-40C3-82D3-BA4375575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960120" y="0"/>
            <a:ext cx="11218661" cy="6858000"/>
          </a:xfrm>
          <a:custGeom>
            <a:avLst/>
            <a:gdLst>
              <a:gd name="connsiteX0" fmla="*/ 0 w 11218661"/>
              <a:gd name="connsiteY0" fmla="*/ 0 h 6858000"/>
              <a:gd name="connsiteX1" fmla="*/ 8042507 w 11218661"/>
              <a:gd name="connsiteY1" fmla="*/ 0 h 6858000"/>
              <a:gd name="connsiteX2" fmla="*/ 11218661 w 11218661"/>
              <a:gd name="connsiteY2" fmla="*/ 6858000 h 6858000"/>
              <a:gd name="connsiteX3" fmla="*/ 0 w 1121866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18661" h="6858000">
                <a:moveTo>
                  <a:pt x="0" y="0"/>
                </a:moveTo>
                <a:lnTo>
                  <a:pt x="8042507" y="0"/>
                </a:lnTo>
                <a:lnTo>
                  <a:pt x="1121866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30" name="Freeform 26">
            <a:extLst>
              <a:ext uri="{FF2B5EF4-FFF2-40B4-BE49-F238E27FC236}">
                <a16:creationId xmlns:a16="http://schemas.microsoft.com/office/drawing/2014/main" id="{58F1FB8D-1842-4A04-998D-6CF047AB27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420248" y="0"/>
            <a:ext cx="10771752" cy="6858000"/>
          </a:xfrm>
          <a:custGeom>
            <a:avLst/>
            <a:gdLst>
              <a:gd name="connsiteX0" fmla="*/ 0 w 10771752"/>
              <a:gd name="connsiteY0" fmla="*/ 0 h 6858000"/>
              <a:gd name="connsiteX1" fmla="*/ 7595598 w 10771752"/>
              <a:gd name="connsiteY1" fmla="*/ 0 h 6858000"/>
              <a:gd name="connsiteX2" fmla="*/ 10771752 w 10771752"/>
              <a:gd name="connsiteY2" fmla="*/ 6858000 h 6858000"/>
              <a:gd name="connsiteX3" fmla="*/ 0 w 1077175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771752" h="6858000">
                <a:moveTo>
                  <a:pt x="0" y="0"/>
                </a:moveTo>
                <a:lnTo>
                  <a:pt x="7595598" y="0"/>
                </a:lnTo>
                <a:lnTo>
                  <a:pt x="107717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3A42D0-2B48-44B4-B64A-A996ED85E7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4039" y="365125"/>
            <a:ext cx="7164493" cy="1325563"/>
          </a:xfrm>
        </p:spPr>
        <p:txBody>
          <a:bodyPr>
            <a:normAutofit/>
          </a:bodyPr>
          <a:lstStyle/>
          <a:p>
            <a:r>
              <a:rPr lang="en-US" dirty="0"/>
              <a:t>What is MARVEL Studios?</a:t>
            </a:r>
          </a:p>
        </p:txBody>
      </p:sp>
      <p:pic>
        <p:nvPicPr>
          <p:cNvPr id="1026" name="Picture 2" descr="Abell46s Reaface GIF - Abell46s Reaface Tonystark - Discover &amp;amp; Share GIFs">
            <a:extLst>
              <a:ext uri="{FF2B5EF4-FFF2-40B4-BE49-F238E27FC236}">
                <a16:creationId xmlns:a16="http://schemas.microsoft.com/office/drawing/2014/main" id="{04626AD8-509C-47E3-9B4D-77DE1768A7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0060" y="1715781"/>
            <a:ext cx="3425957" cy="34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0A95E7-5C57-4B49-B30D-CD2E715D60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87515" y="2022601"/>
            <a:ext cx="7161017" cy="4154361"/>
          </a:xfrm>
        </p:spPr>
        <p:txBody>
          <a:bodyPr>
            <a:noAutofit/>
          </a:bodyPr>
          <a:lstStyle/>
          <a:p>
            <a:r>
              <a:rPr lang="en-US" sz="3000" dirty="0"/>
              <a:t>MARVEL Studios big contender in the superhero franchise</a:t>
            </a:r>
          </a:p>
          <a:p>
            <a:r>
              <a:rPr lang="en-US" sz="3000" dirty="0"/>
              <a:t>Known for the MCU (MARVEL cinematic universe)</a:t>
            </a:r>
          </a:p>
          <a:p>
            <a:r>
              <a:rPr lang="en-US" sz="3000" dirty="0"/>
              <a:t>Known for it’s heroes like Spider-Man, Iron Man, Captain America, and many more</a:t>
            </a:r>
          </a:p>
          <a:p>
            <a:r>
              <a:rPr lang="en-US" sz="3000" dirty="0"/>
              <a:t>Owned by the Walt Disney company</a:t>
            </a:r>
          </a:p>
        </p:txBody>
      </p:sp>
    </p:spTree>
    <p:extLst>
      <p:ext uri="{BB962C8B-B14F-4D97-AF65-F5344CB8AC3E}">
        <p14:creationId xmlns:p14="http://schemas.microsoft.com/office/powerpoint/2010/main" val="17806216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549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C715C1-B91B-4F77-AEB1-63E572A4A9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5611" y="358678"/>
            <a:ext cx="7556389" cy="1676603"/>
          </a:xfrm>
        </p:spPr>
        <p:txBody>
          <a:bodyPr>
            <a:normAutofit/>
          </a:bodyPr>
          <a:lstStyle/>
          <a:p>
            <a:pPr algn="ctr"/>
            <a:r>
              <a:rPr lang="en-US" sz="5400" b="1" dirty="0"/>
              <a:t>History of MARVEL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2AB521-6ECE-4C80-941A-04A8926C89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35591" y="2186474"/>
            <a:ext cx="7556409" cy="3785419"/>
          </a:xfrm>
        </p:spPr>
        <p:txBody>
          <a:bodyPr>
            <a:noAutofit/>
          </a:bodyPr>
          <a:lstStyle/>
          <a:p>
            <a:pPr algn="ctr"/>
            <a:r>
              <a:rPr lang="en-US" sz="2750" dirty="0"/>
              <a:t>Started in 1939 by Martin Goodman</a:t>
            </a:r>
          </a:p>
          <a:p>
            <a:pPr algn="ctr"/>
            <a:r>
              <a:rPr lang="en-US" sz="2750" dirty="0"/>
              <a:t>First known as Timely Comics</a:t>
            </a:r>
          </a:p>
          <a:p>
            <a:pPr algn="ctr"/>
            <a:r>
              <a:rPr lang="en-US" sz="2750" dirty="0"/>
              <a:t>Marvel Comics no. 1 was the first ever MARVEL comic it introduced The Human Torch and </a:t>
            </a:r>
            <a:r>
              <a:rPr lang="en-US" sz="2750" dirty="0" err="1"/>
              <a:t>Namor</a:t>
            </a:r>
            <a:endParaRPr lang="en-US" sz="2750" dirty="0"/>
          </a:p>
          <a:p>
            <a:pPr algn="ctr"/>
            <a:r>
              <a:rPr lang="en-US" sz="2750" dirty="0"/>
              <a:t>Stan Lee and Jack Kirby was commissioned in the 1960s</a:t>
            </a:r>
          </a:p>
          <a:p>
            <a:pPr algn="ctr"/>
            <a:r>
              <a:rPr lang="en-US" sz="2750" dirty="0"/>
              <a:t>First theatrical movie was Howard the Duck (1986)</a:t>
            </a:r>
          </a:p>
        </p:txBody>
      </p:sp>
      <p:pic>
        <p:nvPicPr>
          <p:cNvPr id="2050" name="Picture 2" descr="Excelsior!: The Amazing Life of Stan Lee: Lee, Stan, Mair, George:  9780684873053: Amazon.com: Books">
            <a:extLst>
              <a:ext uri="{FF2B5EF4-FFF2-40B4-BE49-F238E27FC236}">
                <a16:creationId xmlns:a16="http://schemas.microsoft.com/office/drawing/2014/main" id="{7E224E36-24AB-4363-8E36-CDADA11BD6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8" r="2" b="2"/>
          <a:stretch/>
        </p:blipFill>
        <p:spPr bwMode="auto">
          <a:xfrm>
            <a:off x="20" y="10"/>
            <a:ext cx="4635571" cy="685799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47710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9" name="Rectangle 73">
            <a:extLst>
              <a:ext uri="{FF2B5EF4-FFF2-40B4-BE49-F238E27FC236}">
                <a16:creationId xmlns:a16="http://schemas.microsoft.com/office/drawing/2014/main" id="{605494DE-B078-4D87-BB01-C84320618D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9A0576B0-CD8C-4661-95C8-A9F2CE7CD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4724288" cy="6861324"/>
          </a:xfrm>
          <a:prstGeom prst="rect">
            <a:avLst/>
          </a:prstGeom>
          <a:solidFill>
            <a:srgbClr val="000000">
              <a:alpha val="8039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Freeform: Shape 77">
            <a:extLst>
              <a:ext uri="{FF2B5EF4-FFF2-40B4-BE49-F238E27FC236}">
                <a16:creationId xmlns:a16="http://schemas.microsoft.com/office/drawing/2014/main" id="{3FF60E2B-3919-423C-B1FF-56CDE6681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319042" cy="6858000"/>
          </a:xfrm>
          <a:custGeom>
            <a:avLst/>
            <a:gdLst>
              <a:gd name="connsiteX0" fmla="*/ 0 w 4319042"/>
              <a:gd name="connsiteY0" fmla="*/ 0 h 6858000"/>
              <a:gd name="connsiteX1" fmla="*/ 1142888 w 4319042"/>
              <a:gd name="connsiteY1" fmla="*/ 0 h 6858000"/>
              <a:gd name="connsiteX2" fmla="*/ 4319042 w 4319042"/>
              <a:gd name="connsiteY2" fmla="*/ 6858000 h 6858000"/>
              <a:gd name="connsiteX3" fmla="*/ 0 w 43190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9042" h="6858000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6B7859-C1DC-4C93-8158-C2B6017C92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542925"/>
            <a:ext cx="4724287" cy="776288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What do they sell and how do they promote it?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C60147-88E4-40E5-A171-44276559BE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306" y="1862139"/>
            <a:ext cx="4506686" cy="4452936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Funko Pops, Lego Sets, Action figures, and more</a:t>
            </a:r>
          </a:p>
          <a:p>
            <a:r>
              <a:rPr lang="en-US" sz="2000" dirty="0">
                <a:solidFill>
                  <a:srgbClr val="FFFFFF"/>
                </a:solidFill>
              </a:rPr>
              <a:t>Main distributer of toys/statues MARVEL Legends</a:t>
            </a:r>
          </a:p>
          <a:p>
            <a:r>
              <a:rPr lang="en-US" sz="2000" dirty="0">
                <a:solidFill>
                  <a:srgbClr val="FFFFFF"/>
                </a:solidFill>
              </a:rPr>
              <a:t>Use the MARVEL main Facebook, Twitter, YouTube, and Twitch profiles to promote products</a:t>
            </a:r>
          </a:p>
          <a:p>
            <a:r>
              <a:rPr lang="en-US" sz="2000" dirty="0">
                <a:solidFill>
                  <a:srgbClr val="FFFFFF"/>
                </a:solidFill>
              </a:rPr>
              <a:t>New item comes out ads are put onto different YouTube/Twitch channels to promote the product</a:t>
            </a:r>
          </a:p>
          <a:p>
            <a:r>
              <a:rPr lang="en-US" sz="2000" dirty="0">
                <a:solidFill>
                  <a:srgbClr val="FFFFFF"/>
                </a:solidFill>
              </a:rPr>
              <a:t>Livestreams are held to show what the product does</a:t>
            </a:r>
          </a:p>
          <a:p>
            <a:endParaRPr lang="en-US" sz="2000" kern="1200" dirty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3078" name="Picture 6" descr="Interview: Hasbro Talks Marvel Legends Line, Plans for 2019 - Previews World">
            <a:extLst>
              <a:ext uri="{FF2B5EF4-FFF2-40B4-BE49-F238E27FC236}">
                <a16:creationId xmlns:a16="http://schemas.microsoft.com/office/drawing/2014/main" id="{096DDD50-82E6-4731-9BF4-9E0FB27490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7566" y="1175389"/>
            <a:ext cx="5761152" cy="4500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3028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A8DC20BE-2EE3-423E-8873-7E684D033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A693EB7-865B-49B6-B0F4-7D3289D187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9">
            <a:extLst>
              <a:ext uri="{FF2B5EF4-FFF2-40B4-BE49-F238E27FC236}">
                <a16:creationId xmlns:a16="http://schemas.microsoft.com/office/drawing/2014/main" id="{D319511D-8951-4C0E-A98B-0B070288FE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E94F28A5-172A-481A-818A-BEBB655CA2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6C84E780-BE3B-4240-9EA0-F435AE760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9B59A592-D2CE-40BE-B3E1-1B8D16F67F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E99B7A38-17B0-4FB6-8DC2-568C4655A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FF4C7269-B196-486D-A47F-77BB23AAE9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35">
              <a:extLst>
                <a:ext uri="{FF2B5EF4-FFF2-40B4-BE49-F238E27FC236}">
                  <a16:creationId xmlns:a16="http://schemas.microsoft.com/office/drawing/2014/main" id="{ED89A2E8-95F8-4827-9432-1AA7E82579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7" name="Rectangle 37">
            <a:extLst>
              <a:ext uri="{FF2B5EF4-FFF2-40B4-BE49-F238E27FC236}">
                <a16:creationId xmlns:a16="http://schemas.microsoft.com/office/drawing/2014/main" id="{F3856C81-415E-484F-93E4-C329F454D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CC95D42B-FBF3-4C81-8FD4-CBED235411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F9A2762D-96C8-43A9-8FB4-B893A422FD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780D8D0F-A2C7-4629-B042-A99DF4CD1F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2AA066E0-8819-4B74-B577-4F86B6ACB3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43">
              <a:extLst>
                <a:ext uri="{FF2B5EF4-FFF2-40B4-BE49-F238E27FC236}">
                  <a16:creationId xmlns:a16="http://schemas.microsoft.com/office/drawing/2014/main" id="{786822E5-6B0C-4271-AAEB-6E5B9AB9B8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18639AD1-4D74-4424-B02C-50AAADBE06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877278" y="4945279"/>
            <a:ext cx="1285875" cy="549007"/>
            <a:chOff x="7029447" y="3514725"/>
            <a:chExt cx="1285875" cy="549007"/>
          </a:xfrm>
        </p:grpSpPr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741F3A5D-026C-48FF-BE29-DFBA51A917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05E9F231-9EEC-48FA-BD74-DF5FBF7354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BEA3E55D-272D-4836-BF1B-B46C0248A0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A9887AC4-55DC-42D7-B003-76ED4B52D0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Rectangle 51">
            <a:extLst>
              <a:ext uri="{FF2B5EF4-FFF2-40B4-BE49-F238E27FC236}">
                <a16:creationId xmlns:a16="http://schemas.microsoft.com/office/drawing/2014/main" id="{B29481A6-9A3B-4120-9C9D-8BD206C929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54E220D0-6FEB-4727-960C-B637712D71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30854E48-F0D5-4C38-80CF-950BE37A8F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F6529B87-72DD-45B8-89EC-6358F86785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3A5B663B-04AC-4C76-A8D2-80D94C33A6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0BB4FF8E-FA13-4808-9658-DC67573F79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54B05DD-3000-48E0-9938-FEC308E90D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456" y="500580"/>
            <a:ext cx="8364022" cy="1481691"/>
          </a:xfrm>
          <a:noFill/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34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What is their social responsibility, mission statement, and goals? (or </a:t>
            </a:r>
            <a:r>
              <a:rPr lang="en-US" sz="3400" dirty="0">
                <a:solidFill>
                  <a:schemeClr val="bg1"/>
                </a:solidFill>
              </a:rPr>
              <a:t>in this case what is their…)</a:t>
            </a:r>
            <a:endParaRPr lang="en-US" sz="34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1D788327-7D9D-4E47-846F-020A8F5E23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6009063" y="3253797"/>
            <a:ext cx="304800" cy="429768"/>
            <a:chOff x="215328" y="-46937"/>
            <a:chExt cx="304800" cy="2773841"/>
          </a:xfrm>
        </p:grpSpPr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B903337-D6B8-41EE-B6A3-4329C8D8E7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F0D28A68-745E-44CC-A29E-0EB13A8442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3B18D645-DE9C-49EB-85CC-C100857976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C7BB3B1F-5029-47B9-B1A5-2469BF49DB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1" name="Avengers_ Endgame (2019) - _Avengers Assemble_ _ Movie Clip_Trim">
            <a:hlinkClick r:id="" action="ppaction://media"/>
            <a:extLst>
              <a:ext uri="{FF2B5EF4-FFF2-40B4-BE49-F238E27FC236}">
                <a16:creationId xmlns:a16="http://schemas.microsoft.com/office/drawing/2014/main" id="{5C4AD5A8-8F51-482D-BB91-FF085CB50092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931131" y="2903852"/>
            <a:ext cx="5905245" cy="332321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5B11F59-CE61-4FB0-8B20-0ED5CF53C8B3}"/>
              </a:ext>
            </a:extLst>
          </p:cNvPr>
          <p:cNvSpPr txBox="1"/>
          <p:nvPr/>
        </p:nvSpPr>
        <p:spPr>
          <a:xfrm>
            <a:off x="438539" y="2202024"/>
            <a:ext cx="4854521" cy="45397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b="1" dirty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Mission statement: “to have a vision as far-reaching as their stories, they want to expand their legends like Thor and The X-men to the point they resonate with past, current, and future generations”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700" b="1" dirty="0">
              <a:solidFill>
                <a:schemeClr val="bg1"/>
              </a:solidFill>
              <a:latin typeface="+mj-lt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b="1" dirty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Goals: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700" b="1" dirty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Brining in Spider-man and the X-men into the MCU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700" b="1" dirty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When first starting wanting to successfully setup an AVENGERS movie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700" b="1" dirty="0">
              <a:solidFill>
                <a:schemeClr val="bg1"/>
              </a:solidFill>
              <a:latin typeface="+mj-lt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b="1" dirty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Social Responsibility: MARVEL STUDIOS  Hero Acts charity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700" b="1" dirty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Charity meant to raised money for kids with serious diseases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700" b="1" dirty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Announced by Sebastian Stan, Paul Bettany and Karen Gillian</a:t>
            </a:r>
          </a:p>
        </p:txBody>
      </p:sp>
    </p:spTree>
    <p:extLst>
      <p:ext uri="{BB962C8B-B14F-4D97-AF65-F5344CB8AC3E}">
        <p14:creationId xmlns:p14="http://schemas.microsoft.com/office/powerpoint/2010/main" val="2448162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850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Rectangle 81">
            <a:extLst>
              <a:ext uri="{FF2B5EF4-FFF2-40B4-BE49-F238E27FC236}">
                <a16:creationId xmlns:a16="http://schemas.microsoft.com/office/drawing/2014/main" id="{68A4132F-DEC6-4332-A00C-A11AD4519B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90476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Freeform: Shape 83">
            <a:extLst>
              <a:ext uri="{FF2B5EF4-FFF2-40B4-BE49-F238E27FC236}">
                <a16:creationId xmlns:a16="http://schemas.microsoft.com/office/drawing/2014/main" id="{9B38642C-62C4-4E31-A5D3-BB1DD8CA3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663583" cy="6858478"/>
          </a:xfrm>
          <a:custGeom>
            <a:avLst/>
            <a:gdLst>
              <a:gd name="connsiteX0" fmla="*/ 0 w 8663583"/>
              <a:gd name="connsiteY0" fmla="*/ 0 h 6858478"/>
              <a:gd name="connsiteX1" fmla="*/ 480486 w 8663583"/>
              <a:gd name="connsiteY1" fmla="*/ 0 h 6858478"/>
              <a:gd name="connsiteX2" fmla="*/ 4415403 w 8663583"/>
              <a:gd name="connsiteY2" fmla="*/ 0 h 6858478"/>
              <a:gd name="connsiteX3" fmla="*/ 5481631 w 8663583"/>
              <a:gd name="connsiteY3" fmla="*/ 0 h 6858478"/>
              <a:gd name="connsiteX4" fmla="*/ 5487208 w 8663583"/>
              <a:gd name="connsiteY4" fmla="*/ 0 h 6858478"/>
              <a:gd name="connsiteX5" fmla="*/ 8663583 w 8663583"/>
              <a:gd name="connsiteY5" fmla="*/ 6858478 h 6858478"/>
              <a:gd name="connsiteX6" fmla="*/ 1239028 w 8663583"/>
              <a:gd name="connsiteY6" fmla="*/ 6858478 h 6858478"/>
              <a:gd name="connsiteX7" fmla="*/ 1239288 w 8663583"/>
              <a:gd name="connsiteY7" fmla="*/ 6857916 h 6858478"/>
              <a:gd name="connsiteX8" fmla="*/ 480486 w 8663583"/>
              <a:gd name="connsiteY8" fmla="*/ 6857916 h 6858478"/>
              <a:gd name="connsiteX9" fmla="*/ 480486 w 8663583"/>
              <a:gd name="connsiteY9" fmla="*/ 6858000 h 6858478"/>
              <a:gd name="connsiteX10" fmla="*/ 0 w 8663583"/>
              <a:gd name="connsiteY10" fmla="*/ 685800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663583" h="6858478">
                <a:moveTo>
                  <a:pt x="0" y="0"/>
                </a:moveTo>
                <a:lnTo>
                  <a:pt x="480486" y="0"/>
                </a:lnTo>
                <a:lnTo>
                  <a:pt x="4415403" y="0"/>
                </a:lnTo>
                <a:lnTo>
                  <a:pt x="5481631" y="0"/>
                </a:lnTo>
                <a:lnTo>
                  <a:pt x="5487208" y="0"/>
                </a:lnTo>
                <a:lnTo>
                  <a:pt x="8663583" y="6858478"/>
                </a:lnTo>
                <a:lnTo>
                  <a:pt x="1239028" y="6858478"/>
                </a:lnTo>
                <a:lnTo>
                  <a:pt x="1239288" y="6857916"/>
                </a:lnTo>
                <a:lnTo>
                  <a:pt x="480486" y="6857916"/>
                </a:lnTo>
                <a:lnTo>
                  <a:pt x="48048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6" name="Freeform: Shape 85">
            <a:extLst>
              <a:ext uri="{FF2B5EF4-FFF2-40B4-BE49-F238E27FC236}">
                <a16:creationId xmlns:a16="http://schemas.microsoft.com/office/drawing/2014/main" id="{A9F66240-8C38-4069-A5C9-2D3FCD97ED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234957" cy="6858478"/>
          </a:xfrm>
          <a:custGeom>
            <a:avLst/>
            <a:gdLst>
              <a:gd name="connsiteX0" fmla="*/ 156905 w 8234957"/>
              <a:gd name="connsiteY0" fmla="*/ 0 h 6858478"/>
              <a:gd name="connsiteX1" fmla="*/ 3986777 w 8234957"/>
              <a:gd name="connsiteY1" fmla="*/ 0 h 6858478"/>
              <a:gd name="connsiteX2" fmla="*/ 5053005 w 8234957"/>
              <a:gd name="connsiteY2" fmla="*/ 0 h 6858478"/>
              <a:gd name="connsiteX3" fmla="*/ 5058582 w 8234957"/>
              <a:gd name="connsiteY3" fmla="*/ 0 h 6858478"/>
              <a:gd name="connsiteX4" fmla="*/ 8234957 w 8234957"/>
              <a:gd name="connsiteY4" fmla="*/ 6858478 h 6858478"/>
              <a:gd name="connsiteX5" fmla="*/ 810402 w 8234957"/>
              <a:gd name="connsiteY5" fmla="*/ 6858478 h 6858478"/>
              <a:gd name="connsiteX6" fmla="*/ 810662 w 8234957"/>
              <a:gd name="connsiteY6" fmla="*/ 6857916 h 6858478"/>
              <a:gd name="connsiteX7" fmla="*/ 156905 w 8234957"/>
              <a:gd name="connsiteY7" fmla="*/ 6857916 h 6858478"/>
              <a:gd name="connsiteX8" fmla="*/ 156905 w 8234957"/>
              <a:gd name="connsiteY8" fmla="*/ 6858478 h 6858478"/>
              <a:gd name="connsiteX9" fmla="*/ 0 w 8234957"/>
              <a:gd name="connsiteY9" fmla="*/ 6858478 h 6858478"/>
              <a:gd name="connsiteX10" fmla="*/ 0 w 8234957"/>
              <a:gd name="connsiteY10" fmla="*/ 479 h 6858478"/>
              <a:gd name="connsiteX11" fmla="*/ 156905 w 8234957"/>
              <a:gd name="connsiteY11" fmla="*/ 479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234957" h="6858478">
                <a:moveTo>
                  <a:pt x="156905" y="0"/>
                </a:moveTo>
                <a:lnTo>
                  <a:pt x="3986777" y="0"/>
                </a:lnTo>
                <a:lnTo>
                  <a:pt x="5053005" y="0"/>
                </a:lnTo>
                <a:lnTo>
                  <a:pt x="5058582" y="0"/>
                </a:lnTo>
                <a:lnTo>
                  <a:pt x="8234957" y="6858478"/>
                </a:lnTo>
                <a:lnTo>
                  <a:pt x="810402" y="6858478"/>
                </a:lnTo>
                <a:lnTo>
                  <a:pt x="810662" y="6857916"/>
                </a:lnTo>
                <a:lnTo>
                  <a:pt x="156905" y="6857916"/>
                </a:lnTo>
                <a:lnTo>
                  <a:pt x="156905" y="6858478"/>
                </a:lnTo>
                <a:lnTo>
                  <a:pt x="0" y="6858478"/>
                </a:lnTo>
                <a:lnTo>
                  <a:pt x="0" y="479"/>
                </a:lnTo>
                <a:lnTo>
                  <a:pt x="15690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F7065E-8742-4454-82CE-7062ED9C3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240" y="552904"/>
            <a:ext cx="5433206" cy="1325563"/>
          </a:xfrm>
        </p:spPr>
        <p:txBody>
          <a:bodyPr>
            <a:normAutofit/>
          </a:bodyPr>
          <a:lstStyle/>
          <a:p>
            <a:pPr algn="ctr"/>
            <a:r>
              <a:rPr lang="en-US" sz="3700" dirty="0"/>
              <a:t>How is MARVEL structured?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84372D-9C10-4510-9F02-83C43FFA93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25" y="1878467"/>
            <a:ext cx="5537551" cy="4426630"/>
          </a:xfrm>
        </p:spPr>
        <p:txBody>
          <a:bodyPr>
            <a:noAutofit/>
          </a:bodyPr>
          <a:lstStyle/>
          <a:p>
            <a:pPr algn="ctr"/>
            <a:r>
              <a:rPr lang="en-US" sz="2600" dirty="0"/>
              <a:t>Subsidiary of the Walt Disney company</a:t>
            </a:r>
          </a:p>
          <a:p>
            <a:pPr algn="ctr"/>
            <a:r>
              <a:rPr lang="en-US" sz="2600" dirty="0"/>
              <a:t>Top management: Board of Directors and Disney</a:t>
            </a:r>
          </a:p>
          <a:p>
            <a:pPr algn="ctr"/>
            <a:r>
              <a:rPr lang="en-US" sz="2600" dirty="0"/>
              <a:t>Middle management: Kevin Feige (CEO)</a:t>
            </a:r>
          </a:p>
          <a:p>
            <a:pPr algn="ctr"/>
            <a:r>
              <a:rPr lang="en-US" sz="2600" dirty="0"/>
              <a:t>Supervisor management: Directors/Producers</a:t>
            </a:r>
          </a:p>
          <a:p>
            <a:pPr algn="ctr"/>
            <a:r>
              <a:rPr lang="en-US" sz="2600" dirty="0"/>
              <a:t>Frontline workers: Actors, makeup artists, sound technician, film editors, etc. </a:t>
            </a:r>
          </a:p>
        </p:txBody>
      </p:sp>
      <p:pic>
        <p:nvPicPr>
          <p:cNvPr id="8198" name="Picture 6" descr="Do you think Disney+ will be able to stand up to Netflix? - Quora">
            <a:extLst>
              <a:ext uri="{FF2B5EF4-FFF2-40B4-BE49-F238E27FC236}">
                <a16:creationId xmlns:a16="http://schemas.microsoft.com/office/drawing/2014/main" id="{C5098EB3-37FF-40A0-9660-1317E2666A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06802" y="612034"/>
            <a:ext cx="4772455" cy="2326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Organisational charts Of Film Production Organisational Chart One | Organizational  chart, Film production, Organizational">
            <a:extLst>
              <a:ext uri="{FF2B5EF4-FFF2-40B4-BE49-F238E27FC236}">
                <a16:creationId xmlns:a16="http://schemas.microsoft.com/office/drawing/2014/main" id="{F4D61134-5213-4822-95D1-FD409D6A33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660569" y="3429000"/>
            <a:ext cx="3218688" cy="2414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 descr="Organisational charts Of Film Production Organisational Chart One | Organizational  chart, Film production, Organizational">
            <a:extLst>
              <a:ext uri="{FF2B5EF4-FFF2-40B4-BE49-F238E27FC236}">
                <a16:creationId xmlns:a16="http://schemas.microsoft.com/office/drawing/2014/main" id="{2644DA14-1383-493C-84DD-2B1986CF6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60191" y="612034"/>
            <a:ext cx="4819065" cy="2326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 descr="Do you think Disney+ will be able to stand up to Netflix? - Quora">
            <a:extLst>
              <a:ext uri="{FF2B5EF4-FFF2-40B4-BE49-F238E27FC236}">
                <a16:creationId xmlns:a16="http://schemas.microsoft.com/office/drawing/2014/main" id="{A54C17CA-DAC9-4121-A59C-039B95F245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660569" y="3550639"/>
            <a:ext cx="3218688" cy="2268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39756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ED025CC-E27E-4416-BDFD-0A01305C521F}"/>
              </a:ext>
            </a:extLst>
          </p:cNvPr>
          <p:cNvSpPr/>
          <p:nvPr/>
        </p:nvSpPr>
        <p:spPr>
          <a:xfrm>
            <a:off x="704850" y="2428875"/>
            <a:ext cx="3238500" cy="20383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FF9B822F-893E-44C8-963C-64F50ACEC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EBF87945-A001-489F-9D9B-7D9435F0B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8639" y="347471"/>
            <a:ext cx="11100816" cy="180136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702644-907B-4BAE-846A-A452A75871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5216"/>
            <a:ext cx="10515600" cy="13255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MARVEL’s SWOT Analysis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A9076AC-1CC2-4B6A-9693-B88BB3561065}"/>
              </a:ext>
            </a:extLst>
          </p:cNvPr>
          <p:cNvSpPr/>
          <p:nvPr/>
        </p:nvSpPr>
        <p:spPr>
          <a:xfrm>
            <a:off x="4954555" y="5757333"/>
            <a:ext cx="1231641" cy="2329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09E34A9-A9CC-4E85-844E-90D5FE39A7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2358010"/>
            <a:ext cx="9525000" cy="4319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156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2" name="Rectangle 191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4" name="Rectangle 193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Rectangle 194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6" name="Freeform: Shape 195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BC1619-7694-444D-AF8E-135239E4F7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342470"/>
            <a:ext cx="4038603" cy="1205221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sz="40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Job postings and what’s expected</a:t>
            </a:r>
          </a:p>
        </p:txBody>
      </p:sp>
      <p:pic>
        <p:nvPicPr>
          <p:cNvPr id="1030" name="Picture 6" descr="Disney Careers - YouTube">
            <a:extLst>
              <a:ext uri="{FF2B5EF4-FFF2-40B4-BE49-F238E27FC236}">
                <a16:creationId xmlns:a16="http://schemas.microsoft.com/office/drawing/2014/main" id="{626BBD92-A7D8-4D7D-B58D-27C4784A5FF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64" r="3" b="5627"/>
          <a:stretch/>
        </p:blipFill>
        <p:spPr bwMode="auto">
          <a:xfrm>
            <a:off x="4824850" y="467208"/>
            <a:ext cx="6580903" cy="5923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E26EFCB-0AE3-44D9-B9A5-6CA3637D57DA}"/>
              </a:ext>
            </a:extLst>
          </p:cNvPr>
          <p:cNvSpPr txBox="1"/>
          <p:nvPr/>
        </p:nvSpPr>
        <p:spPr>
          <a:xfrm>
            <a:off x="102635" y="1681116"/>
            <a:ext cx="3833328" cy="52445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5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DisneyCareers.com is the main job listing website for MARVEL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5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Job: Art Director for MARVEL Animation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5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Experience required: College degree or equivalent work experience (5-7 years)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5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Wanting the best of the best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5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Preferred qualifications: Positive attitude with the ability to be flexible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5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Wants to provide a positive work environment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5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Would I apply for MARVEL Studios: While I wouldn’t apply for the Art Director job, I would apply for something else like IT professional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4D6A56-72BC-44AE-8B42-F608D526285F}"/>
              </a:ext>
            </a:extLst>
          </p:cNvPr>
          <p:cNvSpPr txBox="1"/>
          <p:nvPr/>
        </p:nvSpPr>
        <p:spPr>
          <a:xfrm>
            <a:off x="4038598" y="6519618"/>
            <a:ext cx="815340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b="1" dirty="0">
                <a:solidFill>
                  <a:srgbClr val="22A1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Link to job offer: </a:t>
            </a:r>
            <a:r>
              <a:rPr lang="en-US" sz="1300" b="1" u="sng" dirty="0">
                <a:solidFill>
                  <a:srgbClr val="22A1C9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https://jobs.disneycareers.com/job/burbank/art-director-marvel-animation/391/17505544272</a:t>
            </a:r>
            <a:endParaRPr lang="en-US" sz="1300" b="1" dirty="0">
              <a:solidFill>
                <a:srgbClr val="22A1C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sz="1300" b="1" dirty="0">
              <a:solidFill>
                <a:srgbClr val="22A1C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22901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3" name="Rectangle 73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4" descr="1600x1200 The Avengers Marvel Comics 1600x1200 Resolution HD 4k Wallpapers,  Images, Backgrounds, Photos and Pictures">
            <a:extLst>
              <a:ext uri="{FF2B5EF4-FFF2-40B4-BE49-F238E27FC236}">
                <a16:creationId xmlns:a16="http://schemas.microsoft.com/office/drawing/2014/main" id="{5A39271A-CD81-469E-812E-E125B12355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0" b="4336"/>
          <a:stretch/>
        </p:blipFill>
        <p:spPr bwMode="auto">
          <a:xfrm>
            <a:off x="0" y="10"/>
            <a:ext cx="12191999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E6003CA-827D-4F92-A678-D6C3BD302094}"/>
              </a:ext>
            </a:extLst>
          </p:cNvPr>
          <p:cNvSpPr/>
          <p:nvPr/>
        </p:nvSpPr>
        <p:spPr>
          <a:xfrm>
            <a:off x="-1" y="1"/>
            <a:ext cx="12192001" cy="6857990"/>
          </a:xfrm>
          <a:prstGeom prst="rect">
            <a:avLst/>
          </a:prstGeom>
          <a:solidFill>
            <a:srgbClr val="0D0D0D">
              <a:alpha val="50196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238DA2-2AE0-4C08-9B85-54EF820377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en-US" sz="4000" b="1">
                <a:solidFill>
                  <a:srgbClr val="FFFFFF"/>
                </a:solidFill>
              </a:rPr>
              <a:t>References</a:t>
            </a:r>
          </a:p>
        </p:txBody>
      </p:sp>
      <p:cxnSp>
        <p:nvCxnSpPr>
          <p:cNvPr id="7184" name="Straight Connector 75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9696B4-314A-4C9D-9F49-6B89530754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9566" y="1065858"/>
            <a:ext cx="6526547" cy="4905734"/>
          </a:xfrm>
        </p:spPr>
        <p:txBody>
          <a:bodyPr anchor="ctr">
            <a:noAutofit/>
          </a:bodyPr>
          <a:lstStyle/>
          <a:p>
            <a:pPr marL="457200" marR="0" indent="-4572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Clark, T. (2022, January 25). </a:t>
            </a:r>
            <a:r>
              <a:rPr lang="en-US" sz="900" b="1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All 27 Marvel Cinematic Universe movies, ranked by how much money they made at the global box office</a:t>
            </a:r>
            <a:r>
              <a:rPr lang="en-US" sz="9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Business Insider. Retrieved January 29, 2022, from </a:t>
            </a:r>
            <a:r>
              <a:rPr lang="en-US" sz="900" b="1" u="sng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https://www.businessinsider.com/marvel-movies-ranked-how-much-money-at-global-box-office-2021-11?international=true&amp;r=US&amp;IR=T#3-spider-man-no-way-home-2021-25</a:t>
            </a:r>
            <a:endParaRPr lang="en-US" sz="9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marR="0" indent="-4572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DeForest</a:t>
            </a:r>
            <a:r>
              <a:rPr lang="en-US" sz="9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T. (n.d.). </a:t>
            </a:r>
            <a:r>
              <a:rPr lang="en-US" sz="900" b="1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Marvel Comics | History, Characters, Facts, &amp; Movies</a:t>
            </a:r>
            <a:r>
              <a:rPr lang="en-US" sz="9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Encyclopedia Britannica. Retrieved January 29, 2022, from </a:t>
            </a:r>
            <a:r>
              <a:rPr lang="en-US" sz="900" b="1" u="sng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https://www.britannica.com/topic/Marvel-Comics</a:t>
            </a:r>
            <a:endParaRPr lang="en-US" sz="9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marR="0" indent="-4572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Disney. (2021, November 2). </a:t>
            </a:r>
            <a:r>
              <a:rPr lang="en-US" sz="900" b="1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Art Director - Marvel Animation</a:t>
            </a:r>
            <a:r>
              <a:rPr lang="en-US" sz="9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9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Disneycareers.Com</a:t>
            </a:r>
            <a:r>
              <a:rPr lang="en-US" sz="9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Retrieved February 11, 2022, from </a:t>
            </a:r>
            <a:r>
              <a:rPr lang="en-US" sz="900" b="1" u="sng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https://jobs.disneycareers.com/job/burbank/art-director-marvel-animation/391/17505544272</a:t>
            </a:r>
            <a:endParaRPr lang="en-US" sz="900" b="1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 indent="-4572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Dye, A. (2018, May 11). </a:t>
            </a:r>
            <a:r>
              <a:rPr lang="en-US" sz="900" b="1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Marvel Studios: Hero Acts Will Donate 1.25 Million to Charities for Children</a:t>
            </a:r>
            <a:r>
              <a:rPr lang="en-US" sz="9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9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FanFest</a:t>
            </a:r>
            <a:r>
              <a:rPr lang="en-US" sz="9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Retrieved January 29, 2022, from </a:t>
            </a:r>
            <a:r>
              <a:rPr lang="en-US" sz="900" b="1" u="sng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https://fanfest.com/marvel-studios-hero-acts-will-donate-1-25-million-to-charities-for-children/</a:t>
            </a:r>
            <a:endParaRPr lang="en-US" sz="9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marR="0" indent="-4572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Harrison, S., Carlsen, A., &amp; </a:t>
            </a:r>
            <a:r>
              <a:rPr lang="en-US" sz="9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ŠKerlavaj</a:t>
            </a:r>
            <a:r>
              <a:rPr lang="en-US" sz="9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M. (2020, February 13). </a:t>
            </a:r>
            <a:r>
              <a:rPr lang="en-US" sz="900" b="1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Marvel’s Blockbuster Machine</a:t>
            </a:r>
            <a:r>
              <a:rPr lang="en-US" sz="9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Harvard Business Review. Retrieved February 6, 2022, from </a:t>
            </a:r>
            <a:r>
              <a:rPr lang="en-US" sz="900" b="1" u="sng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https://hbr.org/2019/07/marvels-blockbuster-machine</a:t>
            </a:r>
            <a:endParaRPr lang="en-US" sz="900" b="1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 indent="-4572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Lally</a:t>
            </a:r>
            <a:r>
              <a:rPr lang="en-US" sz="9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M. (2019, October 10). </a:t>
            </a:r>
            <a:r>
              <a:rPr lang="en-US" sz="900" b="1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Marvel Cinematic Universe: A lesson in employee engagement (Spoiler Free)</a:t>
            </a:r>
            <a:r>
              <a:rPr lang="en-US" sz="9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Https://Www.Wearenova.Co.Uk. Retrieved February 6, 2022, from </a:t>
            </a:r>
            <a:r>
              <a:rPr lang="en-US" sz="900" b="1" u="sng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https://www.wearenova.co.uk/nova-blog/marvel-cinematic-universe-a-lesson-in-engagement-spoiler-free#:%7E:text=Marvel’s%20mission%20statement%3A%20%E2%80%9CA%20vision,Simple%20and%20yet%20incredibly%20ambitious</a:t>
            </a:r>
            <a:r>
              <a:rPr lang="en-US" sz="9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900" b="1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18705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21748</TotalTime>
  <Words>759</Words>
  <Application>Microsoft Office PowerPoint</Application>
  <PresentationFormat>Widescreen</PresentationFormat>
  <Paragraphs>77</Paragraphs>
  <Slides>10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Arial</vt:lpstr>
      <vt:lpstr>Bahnschrift</vt:lpstr>
      <vt:lpstr>Calibri</vt:lpstr>
      <vt:lpstr>Calibri Light</vt:lpstr>
      <vt:lpstr>Times New Roman</vt:lpstr>
      <vt:lpstr>Office Theme</vt:lpstr>
      <vt:lpstr>1_Office Theme</vt:lpstr>
      <vt:lpstr>MARVEL Studios</vt:lpstr>
      <vt:lpstr>What is MARVEL Studios?</vt:lpstr>
      <vt:lpstr>History of MARVEL</vt:lpstr>
      <vt:lpstr>What do they sell and how do they promote it?</vt:lpstr>
      <vt:lpstr>What is their social responsibility, mission statement, and goals? (or in this case what is their…)</vt:lpstr>
      <vt:lpstr>How is MARVEL structured?</vt:lpstr>
      <vt:lpstr>MARVEL’s SWOT Analysis</vt:lpstr>
      <vt:lpstr>Job postings and what’s expected</vt:lpstr>
      <vt:lpstr>References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MARVEL Studios</dc:title>
  <dc:creator>Skylar York</dc:creator>
  <cp:lastModifiedBy>Skylar York</cp:lastModifiedBy>
  <cp:revision>1</cp:revision>
  <dcterms:created xsi:type="dcterms:W3CDTF">2022-02-04T01:12:20Z</dcterms:created>
  <dcterms:modified xsi:type="dcterms:W3CDTF">2022-02-22T01:21:48Z</dcterms:modified>
</cp:coreProperties>
</file>